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handoutMasterIdLst>
    <p:handoutMasterId r:id="rId19"/>
  </p:handoutMasterIdLst>
  <p:sldIdLst>
    <p:sldId id="256" r:id="rId2"/>
    <p:sldId id="268" r:id="rId3"/>
    <p:sldId id="266" r:id="rId4"/>
    <p:sldId id="270" r:id="rId5"/>
    <p:sldId id="267" r:id="rId6"/>
    <p:sldId id="263" r:id="rId7"/>
    <p:sldId id="262" r:id="rId8"/>
    <p:sldId id="264" r:id="rId9"/>
    <p:sldId id="274" r:id="rId10"/>
    <p:sldId id="278" r:id="rId11"/>
    <p:sldId id="279" r:id="rId12"/>
    <p:sldId id="280" r:id="rId13"/>
    <p:sldId id="275" r:id="rId14"/>
    <p:sldId id="276" r:id="rId15"/>
    <p:sldId id="277" r:id="rId16"/>
    <p:sldId id="28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80" autoAdjust="0"/>
    <p:restoredTop sz="67487" autoAdjust="0"/>
  </p:normalViewPr>
  <p:slideViewPr>
    <p:cSldViewPr snapToGrid="0">
      <p:cViewPr varScale="1">
        <p:scale>
          <a:sx n="76" d="100"/>
          <a:sy n="76" d="100"/>
        </p:scale>
        <p:origin x="1890" y="294"/>
      </p:cViewPr>
      <p:guideLst/>
    </p:cSldViewPr>
  </p:slideViewPr>
  <p:notesTextViewPr>
    <p:cViewPr>
      <p:scale>
        <a:sx n="200" d="100"/>
        <a:sy n="200" d="100"/>
      </p:scale>
      <p:origin x="0" y="0"/>
    </p:cViewPr>
  </p:notesTextViewPr>
  <p:notesViewPr>
    <p:cSldViewPr snapToGrid="0">
      <p:cViewPr varScale="1">
        <p:scale>
          <a:sx n="60" d="100"/>
          <a:sy n="60" d="100"/>
        </p:scale>
        <p:origin x="1670"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_rels/data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ata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_rels/data5.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svg"/><Relationship Id="rId1" Type="http://schemas.openxmlformats.org/officeDocument/2006/relationships/image" Target="../media/image24.png"/><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diagrams/_rels/data9.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0.png"/><Relationship Id="rId7" Type="http://schemas.openxmlformats.org/officeDocument/2006/relationships/image" Target="../media/image42.png"/><Relationship Id="rId2" Type="http://schemas.openxmlformats.org/officeDocument/2006/relationships/image" Target="../media/image41.svg"/><Relationship Id="rId1" Type="http://schemas.openxmlformats.org/officeDocument/2006/relationships/image" Target="../media/image40.png"/><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45.svg"/><Relationship Id="rId4" Type="http://schemas.openxmlformats.org/officeDocument/2006/relationships/image" Target="../media/image31.svg"/><Relationship Id="rId9" Type="http://schemas.openxmlformats.org/officeDocument/2006/relationships/image" Target="../media/image44.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rawing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_rels/drawing5.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svg"/><Relationship Id="rId1" Type="http://schemas.openxmlformats.org/officeDocument/2006/relationships/image" Target="../media/image24.png"/><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diagrams/_rels/drawing9.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0.png"/><Relationship Id="rId7" Type="http://schemas.openxmlformats.org/officeDocument/2006/relationships/image" Target="../media/image42.png"/><Relationship Id="rId2" Type="http://schemas.openxmlformats.org/officeDocument/2006/relationships/image" Target="../media/image41.svg"/><Relationship Id="rId1" Type="http://schemas.openxmlformats.org/officeDocument/2006/relationships/image" Target="../media/image40.png"/><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45.svg"/><Relationship Id="rId4" Type="http://schemas.openxmlformats.org/officeDocument/2006/relationships/image" Target="../media/image31.svg"/><Relationship Id="rId9" Type="http://schemas.openxmlformats.org/officeDocument/2006/relationships/image" Target="../media/image44.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_accent4_2">
  <dgm:title val=""/>
  <dgm:desc val=""/>
  <dgm:catLst>
    <dgm:cat type="accent4" pri="14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dgm:fillClrLst>
    <dgm:linClrLst meth="repeat">
      <a:schemeClr val="lt1">
        <a:alpha val="0"/>
      </a:schemeClr>
    </dgm:linClrLst>
    <dgm:effectClrLst/>
    <dgm:txLinClrLst/>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55D688A-2C8D-47B9-B77D-4B9DF00ECE22}" type="doc">
      <dgm:prSet loTypeId="urn:microsoft.com/office/officeart/2005/8/layout/matrix3" loCatId="matrix" qsTypeId="urn:microsoft.com/office/officeart/2005/8/quickstyle/simple1" qsCatId="simple" csTypeId="urn:microsoft.com/office/officeart/2005/8/colors/colorful1" csCatId="colorful" phldr="1"/>
      <dgm:spPr/>
      <dgm:t>
        <a:bodyPr/>
        <a:lstStyle/>
        <a:p>
          <a:endParaRPr lang="en-US"/>
        </a:p>
      </dgm:t>
    </dgm:pt>
    <dgm:pt modelId="{7F071711-3927-421F-814C-2CC4D2D4AB8F}">
      <dgm:prSet/>
      <dgm:spPr/>
      <dgm:t>
        <a:bodyPr/>
        <a:lstStyle/>
        <a:p>
          <a:r>
            <a:rPr lang="en-US"/>
            <a:t>Alignment to Curriculum and Instruction</a:t>
          </a:r>
        </a:p>
      </dgm:t>
    </dgm:pt>
    <dgm:pt modelId="{1C93E949-0FE5-4577-BA92-7A9E61420645}" type="parTrans" cxnId="{025516A4-41F5-4914-9CF4-B2E4EA96F6F6}">
      <dgm:prSet/>
      <dgm:spPr/>
      <dgm:t>
        <a:bodyPr/>
        <a:lstStyle/>
        <a:p>
          <a:endParaRPr lang="en-US"/>
        </a:p>
      </dgm:t>
    </dgm:pt>
    <dgm:pt modelId="{14FCF0E7-563E-4843-B5D0-6E33891BBD00}" type="sibTrans" cxnId="{025516A4-41F5-4914-9CF4-B2E4EA96F6F6}">
      <dgm:prSet/>
      <dgm:spPr/>
      <dgm:t>
        <a:bodyPr/>
        <a:lstStyle/>
        <a:p>
          <a:endParaRPr lang="en-US"/>
        </a:p>
      </dgm:t>
    </dgm:pt>
    <dgm:pt modelId="{736B99DD-A5AA-4EA7-98C8-40E65B3A5F8E}">
      <dgm:prSet/>
      <dgm:spPr/>
      <dgm:t>
        <a:bodyPr/>
        <a:lstStyle/>
        <a:p>
          <a:r>
            <a:rPr lang="en-US"/>
            <a:t>Instructional Improvement Strategies</a:t>
          </a:r>
        </a:p>
      </dgm:t>
    </dgm:pt>
    <dgm:pt modelId="{391A9D2A-6A4F-4177-B252-5634F3C4EB89}" type="parTrans" cxnId="{6EAFA612-91A0-4161-86BB-D4F00F4BFE54}">
      <dgm:prSet/>
      <dgm:spPr/>
      <dgm:t>
        <a:bodyPr/>
        <a:lstStyle/>
        <a:p>
          <a:endParaRPr lang="en-US"/>
        </a:p>
      </dgm:t>
    </dgm:pt>
    <dgm:pt modelId="{C5D0B729-D626-4797-877C-A92578A069E5}" type="sibTrans" cxnId="{6EAFA612-91A0-4161-86BB-D4F00F4BFE54}">
      <dgm:prSet/>
      <dgm:spPr/>
      <dgm:t>
        <a:bodyPr/>
        <a:lstStyle/>
        <a:p>
          <a:endParaRPr lang="en-US"/>
        </a:p>
      </dgm:t>
    </dgm:pt>
    <dgm:pt modelId="{199DCA77-485C-4596-ADF5-72384B52CD02}">
      <dgm:prSet/>
      <dgm:spPr/>
      <dgm:t>
        <a:bodyPr/>
        <a:lstStyle/>
        <a:p>
          <a:r>
            <a:rPr lang="en-US"/>
            <a:t>Classroom Management Practices</a:t>
          </a:r>
        </a:p>
      </dgm:t>
    </dgm:pt>
    <dgm:pt modelId="{E298550A-03B0-4E9B-A3EE-AD1D732A8DCE}" type="parTrans" cxnId="{6B4CAF8D-2C28-485E-94AE-92BFEAAAC288}">
      <dgm:prSet/>
      <dgm:spPr/>
      <dgm:t>
        <a:bodyPr/>
        <a:lstStyle/>
        <a:p>
          <a:endParaRPr lang="en-US"/>
        </a:p>
      </dgm:t>
    </dgm:pt>
    <dgm:pt modelId="{FF22C3A0-A0D9-4549-BDAE-A69DCA9654A4}" type="sibTrans" cxnId="{6B4CAF8D-2C28-485E-94AE-92BFEAAAC288}">
      <dgm:prSet/>
      <dgm:spPr/>
      <dgm:t>
        <a:bodyPr/>
        <a:lstStyle/>
        <a:p>
          <a:endParaRPr lang="en-US"/>
        </a:p>
      </dgm:t>
    </dgm:pt>
    <dgm:pt modelId="{38CD84EA-943E-4A5B-B46A-98B8A0EBC8EF}">
      <dgm:prSet/>
      <dgm:spPr/>
      <dgm:t>
        <a:bodyPr/>
        <a:lstStyle/>
        <a:p>
          <a:r>
            <a:rPr lang="en-US" dirty="0"/>
            <a:t>Importance of Professional Development relevant to this topic</a:t>
          </a:r>
        </a:p>
      </dgm:t>
    </dgm:pt>
    <dgm:pt modelId="{FE62AEFC-D1BD-4B35-8FAF-880FB582926D}" type="parTrans" cxnId="{361A6C71-192A-463A-8908-58E6FE699DEA}">
      <dgm:prSet/>
      <dgm:spPr/>
      <dgm:t>
        <a:bodyPr/>
        <a:lstStyle/>
        <a:p>
          <a:endParaRPr lang="en-US"/>
        </a:p>
      </dgm:t>
    </dgm:pt>
    <dgm:pt modelId="{2F6A8AE9-128E-4046-9432-BAAAE5A26FD7}" type="sibTrans" cxnId="{361A6C71-192A-463A-8908-58E6FE699DEA}">
      <dgm:prSet/>
      <dgm:spPr/>
      <dgm:t>
        <a:bodyPr/>
        <a:lstStyle/>
        <a:p>
          <a:endParaRPr lang="en-US"/>
        </a:p>
      </dgm:t>
    </dgm:pt>
    <dgm:pt modelId="{BEE819E9-EBF1-4019-A868-4C81EE413AC2}" type="pres">
      <dgm:prSet presAssocID="{255D688A-2C8D-47B9-B77D-4B9DF00ECE22}" presName="matrix" presStyleCnt="0">
        <dgm:presLayoutVars>
          <dgm:chMax val="1"/>
          <dgm:dir/>
          <dgm:resizeHandles val="exact"/>
        </dgm:presLayoutVars>
      </dgm:prSet>
      <dgm:spPr/>
    </dgm:pt>
    <dgm:pt modelId="{A3700ADD-F5C6-483E-A767-9809AAD3E03E}" type="pres">
      <dgm:prSet presAssocID="{255D688A-2C8D-47B9-B77D-4B9DF00ECE22}" presName="diamond" presStyleLbl="bgShp" presStyleIdx="0" presStyleCnt="1"/>
      <dgm:spPr/>
    </dgm:pt>
    <dgm:pt modelId="{225AAC9F-9DB6-4513-BF62-FC99E9C3ECF8}" type="pres">
      <dgm:prSet presAssocID="{255D688A-2C8D-47B9-B77D-4B9DF00ECE22}" presName="quad1" presStyleLbl="node1" presStyleIdx="0" presStyleCnt="4">
        <dgm:presLayoutVars>
          <dgm:chMax val="0"/>
          <dgm:chPref val="0"/>
          <dgm:bulletEnabled val="1"/>
        </dgm:presLayoutVars>
      </dgm:prSet>
      <dgm:spPr/>
    </dgm:pt>
    <dgm:pt modelId="{549DF4E8-8C78-463B-A28D-C5DE4165C4B5}" type="pres">
      <dgm:prSet presAssocID="{255D688A-2C8D-47B9-B77D-4B9DF00ECE22}" presName="quad2" presStyleLbl="node1" presStyleIdx="1" presStyleCnt="4">
        <dgm:presLayoutVars>
          <dgm:chMax val="0"/>
          <dgm:chPref val="0"/>
          <dgm:bulletEnabled val="1"/>
        </dgm:presLayoutVars>
      </dgm:prSet>
      <dgm:spPr/>
    </dgm:pt>
    <dgm:pt modelId="{BE599026-8B46-46CE-9129-E8566059B7BB}" type="pres">
      <dgm:prSet presAssocID="{255D688A-2C8D-47B9-B77D-4B9DF00ECE22}" presName="quad3" presStyleLbl="node1" presStyleIdx="2" presStyleCnt="4">
        <dgm:presLayoutVars>
          <dgm:chMax val="0"/>
          <dgm:chPref val="0"/>
          <dgm:bulletEnabled val="1"/>
        </dgm:presLayoutVars>
      </dgm:prSet>
      <dgm:spPr/>
    </dgm:pt>
    <dgm:pt modelId="{ABAC2917-6798-42AD-8298-BAA767AA56A4}" type="pres">
      <dgm:prSet presAssocID="{255D688A-2C8D-47B9-B77D-4B9DF00ECE22}" presName="quad4" presStyleLbl="node1" presStyleIdx="3" presStyleCnt="4">
        <dgm:presLayoutVars>
          <dgm:chMax val="0"/>
          <dgm:chPref val="0"/>
          <dgm:bulletEnabled val="1"/>
        </dgm:presLayoutVars>
      </dgm:prSet>
      <dgm:spPr/>
    </dgm:pt>
  </dgm:ptLst>
  <dgm:cxnLst>
    <dgm:cxn modelId="{6EAFA612-91A0-4161-86BB-D4F00F4BFE54}" srcId="{255D688A-2C8D-47B9-B77D-4B9DF00ECE22}" destId="{736B99DD-A5AA-4EA7-98C8-40E65B3A5F8E}" srcOrd="1" destOrd="0" parTransId="{391A9D2A-6A4F-4177-B252-5634F3C4EB89}" sibTransId="{C5D0B729-D626-4797-877C-A92578A069E5}"/>
    <dgm:cxn modelId="{79DF635D-797F-4B1F-8908-30DC0ED2E4D9}" type="presOf" srcId="{38CD84EA-943E-4A5B-B46A-98B8A0EBC8EF}" destId="{ABAC2917-6798-42AD-8298-BAA767AA56A4}" srcOrd="0" destOrd="0" presId="urn:microsoft.com/office/officeart/2005/8/layout/matrix3"/>
    <dgm:cxn modelId="{361A6C71-192A-463A-8908-58E6FE699DEA}" srcId="{255D688A-2C8D-47B9-B77D-4B9DF00ECE22}" destId="{38CD84EA-943E-4A5B-B46A-98B8A0EBC8EF}" srcOrd="3" destOrd="0" parTransId="{FE62AEFC-D1BD-4B35-8FAF-880FB582926D}" sibTransId="{2F6A8AE9-128E-4046-9432-BAAAE5A26FD7}"/>
    <dgm:cxn modelId="{C89FB674-8982-4137-AC0B-527024120A17}" type="presOf" srcId="{7F071711-3927-421F-814C-2CC4D2D4AB8F}" destId="{225AAC9F-9DB6-4513-BF62-FC99E9C3ECF8}" srcOrd="0" destOrd="0" presId="urn:microsoft.com/office/officeart/2005/8/layout/matrix3"/>
    <dgm:cxn modelId="{6B4CAF8D-2C28-485E-94AE-92BFEAAAC288}" srcId="{255D688A-2C8D-47B9-B77D-4B9DF00ECE22}" destId="{199DCA77-485C-4596-ADF5-72384B52CD02}" srcOrd="2" destOrd="0" parTransId="{E298550A-03B0-4E9B-A3EE-AD1D732A8DCE}" sibTransId="{FF22C3A0-A0D9-4549-BDAE-A69DCA9654A4}"/>
    <dgm:cxn modelId="{9336F597-EE25-484A-B0B8-C2A00B371822}" type="presOf" srcId="{199DCA77-485C-4596-ADF5-72384B52CD02}" destId="{BE599026-8B46-46CE-9129-E8566059B7BB}" srcOrd="0" destOrd="0" presId="urn:microsoft.com/office/officeart/2005/8/layout/matrix3"/>
    <dgm:cxn modelId="{025516A4-41F5-4914-9CF4-B2E4EA96F6F6}" srcId="{255D688A-2C8D-47B9-B77D-4B9DF00ECE22}" destId="{7F071711-3927-421F-814C-2CC4D2D4AB8F}" srcOrd="0" destOrd="0" parTransId="{1C93E949-0FE5-4577-BA92-7A9E61420645}" sibTransId="{14FCF0E7-563E-4843-B5D0-6E33891BBD00}"/>
    <dgm:cxn modelId="{387139B0-C81B-4936-BE1A-848C764A8628}" type="presOf" srcId="{255D688A-2C8D-47B9-B77D-4B9DF00ECE22}" destId="{BEE819E9-EBF1-4019-A868-4C81EE413AC2}" srcOrd="0" destOrd="0" presId="urn:microsoft.com/office/officeart/2005/8/layout/matrix3"/>
    <dgm:cxn modelId="{20F705FD-BA53-49B6-9454-3B3896952A29}" type="presOf" srcId="{736B99DD-A5AA-4EA7-98C8-40E65B3A5F8E}" destId="{549DF4E8-8C78-463B-A28D-C5DE4165C4B5}" srcOrd="0" destOrd="0" presId="urn:microsoft.com/office/officeart/2005/8/layout/matrix3"/>
    <dgm:cxn modelId="{28A65EB9-86B6-4668-908D-D9B2B6A282EE}" type="presParOf" srcId="{BEE819E9-EBF1-4019-A868-4C81EE413AC2}" destId="{A3700ADD-F5C6-483E-A767-9809AAD3E03E}" srcOrd="0" destOrd="0" presId="urn:microsoft.com/office/officeart/2005/8/layout/matrix3"/>
    <dgm:cxn modelId="{4242FC66-46A8-41F8-ACC1-80DEBE8EE6A4}" type="presParOf" srcId="{BEE819E9-EBF1-4019-A868-4C81EE413AC2}" destId="{225AAC9F-9DB6-4513-BF62-FC99E9C3ECF8}" srcOrd="1" destOrd="0" presId="urn:microsoft.com/office/officeart/2005/8/layout/matrix3"/>
    <dgm:cxn modelId="{31BD7B51-76F4-41CB-9AB2-B00A9D8F5205}" type="presParOf" srcId="{BEE819E9-EBF1-4019-A868-4C81EE413AC2}" destId="{549DF4E8-8C78-463B-A28D-C5DE4165C4B5}" srcOrd="2" destOrd="0" presId="urn:microsoft.com/office/officeart/2005/8/layout/matrix3"/>
    <dgm:cxn modelId="{2E80FB9D-1025-49E1-97C5-D782A6596559}" type="presParOf" srcId="{BEE819E9-EBF1-4019-A868-4C81EE413AC2}" destId="{BE599026-8B46-46CE-9129-E8566059B7BB}" srcOrd="3" destOrd="0" presId="urn:microsoft.com/office/officeart/2005/8/layout/matrix3"/>
    <dgm:cxn modelId="{AFE5A23E-731E-4C49-8B97-EF882E3E0C6A}" type="presParOf" srcId="{BEE819E9-EBF1-4019-A868-4C81EE413AC2}" destId="{ABAC2917-6798-42AD-8298-BAA767AA56A4}" srcOrd="4" destOrd="0" presId="urn:microsoft.com/office/officeart/2005/8/layout/matrix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A9F2E01-B355-47EB-B2D8-90665530E53A}"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63FE34D4-549B-4F53-AC3B-54B8DEC61D1E}">
      <dgm:prSet/>
      <dgm:spPr/>
      <dgm:t>
        <a:bodyPr/>
        <a:lstStyle/>
        <a:p>
          <a:pPr>
            <a:defRPr cap="all"/>
          </a:pPr>
          <a:r>
            <a:rPr lang="en-US"/>
            <a:t>Problem Statement</a:t>
          </a:r>
        </a:p>
      </dgm:t>
    </dgm:pt>
    <dgm:pt modelId="{54142A76-0AE9-469B-B2A5-C27E0002C701}" type="parTrans" cxnId="{E04A6A92-9705-475D-A0D6-90FD60C556DD}">
      <dgm:prSet/>
      <dgm:spPr/>
      <dgm:t>
        <a:bodyPr/>
        <a:lstStyle/>
        <a:p>
          <a:endParaRPr lang="en-US"/>
        </a:p>
      </dgm:t>
    </dgm:pt>
    <dgm:pt modelId="{EB9A9590-2383-464D-A75C-40E37AFB17E4}" type="sibTrans" cxnId="{E04A6A92-9705-475D-A0D6-90FD60C556DD}">
      <dgm:prSet/>
      <dgm:spPr/>
      <dgm:t>
        <a:bodyPr/>
        <a:lstStyle/>
        <a:p>
          <a:endParaRPr lang="en-US"/>
        </a:p>
      </dgm:t>
    </dgm:pt>
    <dgm:pt modelId="{AFAE3E74-75CB-4000-A629-28C29F3DCDCE}">
      <dgm:prSet/>
      <dgm:spPr/>
      <dgm:t>
        <a:bodyPr/>
        <a:lstStyle/>
        <a:p>
          <a:pPr>
            <a:defRPr cap="all"/>
          </a:pPr>
          <a:r>
            <a:rPr lang="en-US"/>
            <a:t>Primary Causes</a:t>
          </a:r>
        </a:p>
      </dgm:t>
    </dgm:pt>
    <dgm:pt modelId="{67CDB7CE-DF8F-4D25-90F3-FEAFBFEE4EEF}" type="parTrans" cxnId="{292BBAA8-36E2-416B-8C10-8B9E10B6F142}">
      <dgm:prSet/>
      <dgm:spPr/>
      <dgm:t>
        <a:bodyPr/>
        <a:lstStyle/>
        <a:p>
          <a:endParaRPr lang="en-US"/>
        </a:p>
      </dgm:t>
    </dgm:pt>
    <dgm:pt modelId="{4016593E-E7E0-4C2E-9F71-798A67FBD8D3}" type="sibTrans" cxnId="{292BBAA8-36E2-416B-8C10-8B9E10B6F142}">
      <dgm:prSet/>
      <dgm:spPr/>
      <dgm:t>
        <a:bodyPr/>
        <a:lstStyle/>
        <a:p>
          <a:endParaRPr lang="en-US"/>
        </a:p>
      </dgm:t>
    </dgm:pt>
    <dgm:pt modelId="{D32B7BDE-E45E-427E-BF99-071B6AD67CA6}">
      <dgm:prSet/>
      <dgm:spPr/>
      <dgm:t>
        <a:bodyPr/>
        <a:lstStyle/>
        <a:p>
          <a:pPr>
            <a:defRPr cap="all"/>
          </a:pPr>
          <a:r>
            <a:rPr lang="en-US"/>
            <a:t>Impact of Challenges</a:t>
          </a:r>
        </a:p>
      </dgm:t>
    </dgm:pt>
    <dgm:pt modelId="{7539C936-8F34-46AE-944C-634A21536B97}" type="parTrans" cxnId="{CE7C2742-446F-4BF7-97D9-00ED305DA4CC}">
      <dgm:prSet/>
      <dgm:spPr/>
      <dgm:t>
        <a:bodyPr/>
        <a:lstStyle/>
        <a:p>
          <a:endParaRPr lang="en-US"/>
        </a:p>
      </dgm:t>
    </dgm:pt>
    <dgm:pt modelId="{C6C65307-57B8-4E1C-BDBB-AF7EB1796290}" type="sibTrans" cxnId="{CE7C2742-446F-4BF7-97D9-00ED305DA4CC}">
      <dgm:prSet/>
      <dgm:spPr/>
      <dgm:t>
        <a:bodyPr/>
        <a:lstStyle/>
        <a:p>
          <a:endParaRPr lang="en-US"/>
        </a:p>
      </dgm:t>
    </dgm:pt>
    <dgm:pt modelId="{732993BF-4F4C-4BCD-91AE-DA8F45CDF3E3}" type="pres">
      <dgm:prSet presAssocID="{EA9F2E01-B355-47EB-B2D8-90665530E53A}" presName="root" presStyleCnt="0">
        <dgm:presLayoutVars>
          <dgm:dir/>
          <dgm:resizeHandles val="exact"/>
        </dgm:presLayoutVars>
      </dgm:prSet>
      <dgm:spPr/>
    </dgm:pt>
    <dgm:pt modelId="{E6420E40-2864-48AE-BFD5-348CE4D7D126}" type="pres">
      <dgm:prSet presAssocID="{63FE34D4-549B-4F53-AC3B-54B8DEC61D1E}" presName="compNode" presStyleCnt="0"/>
      <dgm:spPr/>
    </dgm:pt>
    <dgm:pt modelId="{3F77DFD1-B408-45E9-8109-C026CE79024F}" type="pres">
      <dgm:prSet presAssocID="{63FE34D4-549B-4F53-AC3B-54B8DEC61D1E}" presName="iconBgRect" presStyleLbl="bgShp" presStyleIdx="0" presStyleCnt="3"/>
      <dgm:spPr>
        <a:prstGeom prst="round2DiagRect">
          <a:avLst>
            <a:gd name="adj1" fmla="val 29727"/>
            <a:gd name="adj2" fmla="val 0"/>
          </a:avLst>
        </a:prstGeom>
      </dgm:spPr>
    </dgm:pt>
    <dgm:pt modelId="{5E8AE1BA-B434-4D56-A188-775FE3C9A94D}" type="pres">
      <dgm:prSet presAssocID="{63FE34D4-549B-4F53-AC3B-54B8DEC61D1E}"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80708CBB-84F7-4AAA-A914-78E1BCEA6667}" type="pres">
      <dgm:prSet presAssocID="{63FE34D4-549B-4F53-AC3B-54B8DEC61D1E}" presName="spaceRect" presStyleCnt="0"/>
      <dgm:spPr/>
    </dgm:pt>
    <dgm:pt modelId="{33CFF621-B45D-4B7D-B1E1-DDF6CB1A3657}" type="pres">
      <dgm:prSet presAssocID="{63FE34D4-549B-4F53-AC3B-54B8DEC61D1E}" presName="textRect" presStyleLbl="revTx" presStyleIdx="0" presStyleCnt="3">
        <dgm:presLayoutVars>
          <dgm:chMax val="1"/>
          <dgm:chPref val="1"/>
        </dgm:presLayoutVars>
      </dgm:prSet>
      <dgm:spPr/>
    </dgm:pt>
    <dgm:pt modelId="{A298FBB9-2858-4F94-9438-04836333B13A}" type="pres">
      <dgm:prSet presAssocID="{EB9A9590-2383-464D-A75C-40E37AFB17E4}" presName="sibTrans" presStyleCnt="0"/>
      <dgm:spPr/>
    </dgm:pt>
    <dgm:pt modelId="{0CF6CBFD-F3C3-4643-A036-EFF942E2A197}" type="pres">
      <dgm:prSet presAssocID="{AFAE3E74-75CB-4000-A629-28C29F3DCDCE}" presName="compNode" presStyleCnt="0"/>
      <dgm:spPr/>
    </dgm:pt>
    <dgm:pt modelId="{04BED42D-B903-4067-BA57-E3A0BCD2E096}" type="pres">
      <dgm:prSet presAssocID="{AFAE3E74-75CB-4000-A629-28C29F3DCDCE}" presName="iconBgRect" presStyleLbl="bgShp" presStyleIdx="1" presStyleCnt="3"/>
      <dgm:spPr>
        <a:prstGeom prst="round2DiagRect">
          <a:avLst>
            <a:gd name="adj1" fmla="val 29727"/>
            <a:gd name="adj2" fmla="val 0"/>
          </a:avLst>
        </a:prstGeom>
      </dgm:spPr>
    </dgm:pt>
    <dgm:pt modelId="{462FC259-F105-45E5-8E6C-B200C6E2D5D9}" type="pres">
      <dgm:prSet presAssocID="{AFAE3E74-75CB-4000-A629-28C29F3DCDCE}"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auseAndEffect"/>
        </a:ext>
      </dgm:extLst>
    </dgm:pt>
    <dgm:pt modelId="{2D443EF5-5C86-4F41-B41F-2784E04C4546}" type="pres">
      <dgm:prSet presAssocID="{AFAE3E74-75CB-4000-A629-28C29F3DCDCE}" presName="spaceRect" presStyleCnt="0"/>
      <dgm:spPr/>
    </dgm:pt>
    <dgm:pt modelId="{CC0E4BCF-6CD7-47F3-84E4-A94313D050D3}" type="pres">
      <dgm:prSet presAssocID="{AFAE3E74-75CB-4000-A629-28C29F3DCDCE}" presName="textRect" presStyleLbl="revTx" presStyleIdx="1" presStyleCnt="3">
        <dgm:presLayoutVars>
          <dgm:chMax val="1"/>
          <dgm:chPref val="1"/>
        </dgm:presLayoutVars>
      </dgm:prSet>
      <dgm:spPr/>
    </dgm:pt>
    <dgm:pt modelId="{FECD7843-F3D8-4521-9204-611F2BB1D174}" type="pres">
      <dgm:prSet presAssocID="{4016593E-E7E0-4C2E-9F71-798A67FBD8D3}" presName="sibTrans" presStyleCnt="0"/>
      <dgm:spPr/>
    </dgm:pt>
    <dgm:pt modelId="{0324B631-3F82-41A2-9A6B-4B14B1C0F966}" type="pres">
      <dgm:prSet presAssocID="{D32B7BDE-E45E-427E-BF99-071B6AD67CA6}" presName="compNode" presStyleCnt="0"/>
      <dgm:spPr/>
    </dgm:pt>
    <dgm:pt modelId="{3F985416-522F-4FBA-A534-E123C7D763DC}" type="pres">
      <dgm:prSet presAssocID="{D32B7BDE-E45E-427E-BF99-071B6AD67CA6}" presName="iconBgRect" presStyleLbl="bgShp" presStyleIdx="2" presStyleCnt="3"/>
      <dgm:spPr>
        <a:prstGeom prst="round2DiagRect">
          <a:avLst>
            <a:gd name="adj1" fmla="val 29727"/>
            <a:gd name="adj2" fmla="val 0"/>
          </a:avLst>
        </a:prstGeom>
      </dgm:spPr>
    </dgm:pt>
    <dgm:pt modelId="{C0845AF5-ED61-472A-9C79-AF1905F6740E}" type="pres">
      <dgm:prSet presAssocID="{D32B7BDE-E45E-427E-BF99-071B6AD67CA6}"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wnward trend"/>
        </a:ext>
      </dgm:extLst>
    </dgm:pt>
    <dgm:pt modelId="{C443F49A-4207-4EEA-8ABA-4B9F9DB54D8E}" type="pres">
      <dgm:prSet presAssocID="{D32B7BDE-E45E-427E-BF99-071B6AD67CA6}" presName="spaceRect" presStyleCnt="0"/>
      <dgm:spPr/>
    </dgm:pt>
    <dgm:pt modelId="{97F7C9BC-64A9-4864-BA7A-ED16062E3989}" type="pres">
      <dgm:prSet presAssocID="{D32B7BDE-E45E-427E-BF99-071B6AD67CA6}" presName="textRect" presStyleLbl="revTx" presStyleIdx="2" presStyleCnt="3">
        <dgm:presLayoutVars>
          <dgm:chMax val="1"/>
          <dgm:chPref val="1"/>
        </dgm:presLayoutVars>
      </dgm:prSet>
      <dgm:spPr/>
    </dgm:pt>
  </dgm:ptLst>
  <dgm:cxnLst>
    <dgm:cxn modelId="{11C7B113-049B-407D-AB18-92D0A744AD8F}" type="presOf" srcId="{D32B7BDE-E45E-427E-BF99-071B6AD67CA6}" destId="{97F7C9BC-64A9-4864-BA7A-ED16062E3989}" srcOrd="0" destOrd="0" presId="urn:microsoft.com/office/officeart/2018/5/layout/IconLeafLabelList"/>
    <dgm:cxn modelId="{CE7C2742-446F-4BF7-97D9-00ED305DA4CC}" srcId="{EA9F2E01-B355-47EB-B2D8-90665530E53A}" destId="{D32B7BDE-E45E-427E-BF99-071B6AD67CA6}" srcOrd="2" destOrd="0" parTransId="{7539C936-8F34-46AE-944C-634A21536B97}" sibTransId="{C6C65307-57B8-4E1C-BDBB-AF7EB1796290}"/>
    <dgm:cxn modelId="{AB25564E-AE4A-4441-AE57-D84361C7945A}" type="presOf" srcId="{AFAE3E74-75CB-4000-A629-28C29F3DCDCE}" destId="{CC0E4BCF-6CD7-47F3-84E4-A94313D050D3}" srcOrd="0" destOrd="0" presId="urn:microsoft.com/office/officeart/2018/5/layout/IconLeafLabelList"/>
    <dgm:cxn modelId="{844F7889-9472-4189-B740-CE91D61F08B0}" type="presOf" srcId="{63FE34D4-549B-4F53-AC3B-54B8DEC61D1E}" destId="{33CFF621-B45D-4B7D-B1E1-DDF6CB1A3657}" srcOrd="0" destOrd="0" presId="urn:microsoft.com/office/officeart/2018/5/layout/IconLeafLabelList"/>
    <dgm:cxn modelId="{E04A6A92-9705-475D-A0D6-90FD60C556DD}" srcId="{EA9F2E01-B355-47EB-B2D8-90665530E53A}" destId="{63FE34D4-549B-4F53-AC3B-54B8DEC61D1E}" srcOrd="0" destOrd="0" parTransId="{54142A76-0AE9-469B-B2A5-C27E0002C701}" sibTransId="{EB9A9590-2383-464D-A75C-40E37AFB17E4}"/>
    <dgm:cxn modelId="{292BBAA8-36E2-416B-8C10-8B9E10B6F142}" srcId="{EA9F2E01-B355-47EB-B2D8-90665530E53A}" destId="{AFAE3E74-75CB-4000-A629-28C29F3DCDCE}" srcOrd="1" destOrd="0" parTransId="{67CDB7CE-DF8F-4D25-90F3-FEAFBFEE4EEF}" sibTransId="{4016593E-E7E0-4C2E-9F71-798A67FBD8D3}"/>
    <dgm:cxn modelId="{F3E4D0C8-13B8-44D3-A2E9-B6C11A5CFD57}" type="presOf" srcId="{EA9F2E01-B355-47EB-B2D8-90665530E53A}" destId="{732993BF-4F4C-4BCD-91AE-DA8F45CDF3E3}" srcOrd="0" destOrd="0" presId="urn:microsoft.com/office/officeart/2018/5/layout/IconLeafLabelList"/>
    <dgm:cxn modelId="{41644D43-1D3F-4908-805C-18C7894DF040}" type="presParOf" srcId="{732993BF-4F4C-4BCD-91AE-DA8F45CDF3E3}" destId="{E6420E40-2864-48AE-BFD5-348CE4D7D126}" srcOrd="0" destOrd="0" presId="urn:microsoft.com/office/officeart/2018/5/layout/IconLeafLabelList"/>
    <dgm:cxn modelId="{2A5C38E7-F120-48B4-B985-AF600CE4A94B}" type="presParOf" srcId="{E6420E40-2864-48AE-BFD5-348CE4D7D126}" destId="{3F77DFD1-B408-45E9-8109-C026CE79024F}" srcOrd="0" destOrd="0" presId="urn:microsoft.com/office/officeart/2018/5/layout/IconLeafLabelList"/>
    <dgm:cxn modelId="{61C186E5-3BB8-4F8E-A508-81F22594D3F7}" type="presParOf" srcId="{E6420E40-2864-48AE-BFD5-348CE4D7D126}" destId="{5E8AE1BA-B434-4D56-A188-775FE3C9A94D}" srcOrd="1" destOrd="0" presId="urn:microsoft.com/office/officeart/2018/5/layout/IconLeafLabelList"/>
    <dgm:cxn modelId="{8EE752B5-0D0E-4ED7-90CE-91AD06613683}" type="presParOf" srcId="{E6420E40-2864-48AE-BFD5-348CE4D7D126}" destId="{80708CBB-84F7-4AAA-A914-78E1BCEA6667}" srcOrd="2" destOrd="0" presId="urn:microsoft.com/office/officeart/2018/5/layout/IconLeafLabelList"/>
    <dgm:cxn modelId="{BD609304-204E-4CEF-A716-264DD617371D}" type="presParOf" srcId="{E6420E40-2864-48AE-BFD5-348CE4D7D126}" destId="{33CFF621-B45D-4B7D-B1E1-DDF6CB1A3657}" srcOrd="3" destOrd="0" presId="urn:microsoft.com/office/officeart/2018/5/layout/IconLeafLabelList"/>
    <dgm:cxn modelId="{CE862A89-3D50-4A76-A7B2-BC73F9F769C9}" type="presParOf" srcId="{732993BF-4F4C-4BCD-91AE-DA8F45CDF3E3}" destId="{A298FBB9-2858-4F94-9438-04836333B13A}" srcOrd="1" destOrd="0" presId="urn:microsoft.com/office/officeart/2018/5/layout/IconLeafLabelList"/>
    <dgm:cxn modelId="{D528FDFC-4A59-4B0D-ABA6-7C3AEBE3A690}" type="presParOf" srcId="{732993BF-4F4C-4BCD-91AE-DA8F45CDF3E3}" destId="{0CF6CBFD-F3C3-4643-A036-EFF942E2A197}" srcOrd="2" destOrd="0" presId="urn:microsoft.com/office/officeart/2018/5/layout/IconLeafLabelList"/>
    <dgm:cxn modelId="{CFAC2F08-9CE7-464C-BF25-3D8DEEA90CE5}" type="presParOf" srcId="{0CF6CBFD-F3C3-4643-A036-EFF942E2A197}" destId="{04BED42D-B903-4067-BA57-E3A0BCD2E096}" srcOrd="0" destOrd="0" presId="urn:microsoft.com/office/officeart/2018/5/layout/IconLeafLabelList"/>
    <dgm:cxn modelId="{CED1AC16-A372-4A0A-95F3-03013DEE0552}" type="presParOf" srcId="{0CF6CBFD-F3C3-4643-A036-EFF942E2A197}" destId="{462FC259-F105-45E5-8E6C-B200C6E2D5D9}" srcOrd="1" destOrd="0" presId="urn:microsoft.com/office/officeart/2018/5/layout/IconLeafLabelList"/>
    <dgm:cxn modelId="{436A8D97-4716-4BC5-8B52-4A66407FADE2}" type="presParOf" srcId="{0CF6CBFD-F3C3-4643-A036-EFF942E2A197}" destId="{2D443EF5-5C86-4F41-B41F-2784E04C4546}" srcOrd="2" destOrd="0" presId="urn:microsoft.com/office/officeart/2018/5/layout/IconLeafLabelList"/>
    <dgm:cxn modelId="{606B581C-92D7-4F6B-8C90-276314E2311C}" type="presParOf" srcId="{0CF6CBFD-F3C3-4643-A036-EFF942E2A197}" destId="{CC0E4BCF-6CD7-47F3-84E4-A94313D050D3}" srcOrd="3" destOrd="0" presId="urn:microsoft.com/office/officeart/2018/5/layout/IconLeafLabelList"/>
    <dgm:cxn modelId="{C3300160-3171-4A4E-9492-39C0A373CAC1}" type="presParOf" srcId="{732993BF-4F4C-4BCD-91AE-DA8F45CDF3E3}" destId="{FECD7843-F3D8-4521-9204-611F2BB1D174}" srcOrd="3" destOrd="0" presId="urn:microsoft.com/office/officeart/2018/5/layout/IconLeafLabelList"/>
    <dgm:cxn modelId="{73C1D6AC-D0DE-4458-8E63-716A522398A5}" type="presParOf" srcId="{732993BF-4F4C-4BCD-91AE-DA8F45CDF3E3}" destId="{0324B631-3F82-41A2-9A6B-4B14B1C0F966}" srcOrd="4" destOrd="0" presId="urn:microsoft.com/office/officeart/2018/5/layout/IconLeafLabelList"/>
    <dgm:cxn modelId="{50127C32-3DC2-4850-9982-7A9603A1C681}" type="presParOf" srcId="{0324B631-3F82-41A2-9A6B-4B14B1C0F966}" destId="{3F985416-522F-4FBA-A534-E123C7D763DC}" srcOrd="0" destOrd="0" presId="urn:microsoft.com/office/officeart/2018/5/layout/IconLeafLabelList"/>
    <dgm:cxn modelId="{D78B855C-3270-448A-B57B-58A249DAE8C0}" type="presParOf" srcId="{0324B631-3F82-41A2-9A6B-4B14B1C0F966}" destId="{C0845AF5-ED61-472A-9C79-AF1905F6740E}" srcOrd="1" destOrd="0" presId="urn:microsoft.com/office/officeart/2018/5/layout/IconLeafLabelList"/>
    <dgm:cxn modelId="{137F62C6-A348-4EFF-AB5A-B4AA754418DC}" type="presParOf" srcId="{0324B631-3F82-41A2-9A6B-4B14B1C0F966}" destId="{C443F49A-4207-4EEA-8ABA-4B9F9DB54D8E}" srcOrd="2" destOrd="0" presId="urn:microsoft.com/office/officeart/2018/5/layout/IconLeafLabelList"/>
    <dgm:cxn modelId="{A2158F12-BC9E-44CB-8228-F193B64D78F4}" type="presParOf" srcId="{0324B631-3F82-41A2-9A6B-4B14B1C0F966}" destId="{97F7C9BC-64A9-4864-BA7A-ED16062E3989}" srcOrd="3" destOrd="0" presId="urn:microsoft.com/office/officeart/2018/5/layout/IconLeafLabel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F2430C4-B4A7-4A87-B0B5-2BFBD1D5AE6D}" type="doc">
      <dgm:prSet loTypeId="urn:microsoft.com/office/officeart/2005/8/layout/vProcess5" loCatId="process" qsTypeId="urn:microsoft.com/office/officeart/2005/8/quickstyle/simple1" qsCatId="simple" csTypeId="urn:microsoft.com/office/officeart/2005/8/colors/colorful5" csCatId="colorful" phldr="1"/>
      <dgm:spPr/>
      <dgm:t>
        <a:bodyPr/>
        <a:lstStyle/>
        <a:p>
          <a:endParaRPr lang="en-US"/>
        </a:p>
      </dgm:t>
    </dgm:pt>
    <dgm:pt modelId="{1000E580-10C1-4492-8092-A0B9CB4EAB6B}">
      <dgm:prSet/>
      <dgm:spPr/>
      <dgm:t>
        <a:bodyPr/>
        <a:lstStyle/>
        <a:p>
          <a:r>
            <a:rPr lang="en-US"/>
            <a:t>Justification of the product’s necessity</a:t>
          </a:r>
        </a:p>
      </dgm:t>
    </dgm:pt>
    <dgm:pt modelId="{14A24045-C584-4C0F-A753-3BD15E70735D}" type="parTrans" cxnId="{D8A6FDE7-BBA2-4CAB-9A4B-9953B45C2F32}">
      <dgm:prSet/>
      <dgm:spPr/>
      <dgm:t>
        <a:bodyPr/>
        <a:lstStyle/>
        <a:p>
          <a:endParaRPr lang="en-US"/>
        </a:p>
      </dgm:t>
    </dgm:pt>
    <dgm:pt modelId="{293E5D9F-3AC1-4B12-9995-E99529DBAF4B}" type="sibTrans" cxnId="{D8A6FDE7-BBA2-4CAB-9A4B-9953B45C2F32}">
      <dgm:prSet/>
      <dgm:spPr/>
      <dgm:t>
        <a:bodyPr/>
        <a:lstStyle/>
        <a:p>
          <a:endParaRPr lang="en-US"/>
        </a:p>
      </dgm:t>
    </dgm:pt>
    <dgm:pt modelId="{3F723CD8-0E80-486B-A3D6-7C43835589A8}">
      <dgm:prSet/>
      <dgm:spPr/>
      <dgm:t>
        <a:bodyPr/>
        <a:lstStyle/>
        <a:p>
          <a:r>
            <a:rPr lang="en-US" dirty="0"/>
            <a:t>Product accomplishments</a:t>
          </a:r>
        </a:p>
      </dgm:t>
    </dgm:pt>
    <dgm:pt modelId="{80C8EF56-5FF9-4EA2-B102-FC153CADFF77}" type="parTrans" cxnId="{453DC1B7-C6E1-43F6-9916-337FE3BF4843}">
      <dgm:prSet/>
      <dgm:spPr/>
      <dgm:t>
        <a:bodyPr/>
        <a:lstStyle/>
        <a:p>
          <a:endParaRPr lang="en-US"/>
        </a:p>
      </dgm:t>
    </dgm:pt>
    <dgm:pt modelId="{8BFC87C6-AD40-463C-A96B-F7758AF6A2BC}" type="sibTrans" cxnId="{453DC1B7-C6E1-43F6-9916-337FE3BF4843}">
      <dgm:prSet/>
      <dgm:spPr/>
      <dgm:t>
        <a:bodyPr/>
        <a:lstStyle/>
        <a:p>
          <a:endParaRPr lang="en-US"/>
        </a:p>
      </dgm:t>
    </dgm:pt>
    <dgm:pt modelId="{83A3774B-7A44-4EF1-AE7A-2DEE95DC1CF0}">
      <dgm:prSet/>
      <dgm:spPr/>
      <dgm:t>
        <a:bodyPr/>
        <a:lstStyle/>
        <a:p>
          <a:r>
            <a:rPr lang="en-US"/>
            <a:t>The study’s contribution to the field of curriculum and instruction</a:t>
          </a:r>
        </a:p>
      </dgm:t>
    </dgm:pt>
    <dgm:pt modelId="{D268D6C9-2112-4F28-9AF5-2CEAB3BC7DCC}" type="parTrans" cxnId="{5E17D023-A86E-4B4E-B811-83A71E40C69B}">
      <dgm:prSet/>
      <dgm:spPr/>
      <dgm:t>
        <a:bodyPr/>
        <a:lstStyle/>
        <a:p>
          <a:endParaRPr lang="en-US"/>
        </a:p>
      </dgm:t>
    </dgm:pt>
    <dgm:pt modelId="{BBB49A55-7AEF-4B1D-9823-35DA8F0FC43A}" type="sibTrans" cxnId="{5E17D023-A86E-4B4E-B811-83A71E40C69B}">
      <dgm:prSet/>
      <dgm:spPr/>
      <dgm:t>
        <a:bodyPr/>
        <a:lstStyle/>
        <a:p>
          <a:endParaRPr lang="en-US"/>
        </a:p>
      </dgm:t>
    </dgm:pt>
    <dgm:pt modelId="{9879970A-FE88-47C2-9F26-20DBC0929F99}" type="pres">
      <dgm:prSet presAssocID="{EF2430C4-B4A7-4A87-B0B5-2BFBD1D5AE6D}" presName="outerComposite" presStyleCnt="0">
        <dgm:presLayoutVars>
          <dgm:chMax val="5"/>
          <dgm:dir/>
          <dgm:resizeHandles val="exact"/>
        </dgm:presLayoutVars>
      </dgm:prSet>
      <dgm:spPr/>
    </dgm:pt>
    <dgm:pt modelId="{04380B3C-6173-4FF9-A826-7F9AA71B64F2}" type="pres">
      <dgm:prSet presAssocID="{EF2430C4-B4A7-4A87-B0B5-2BFBD1D5AE6D}" presName="dummyMaxCanvas" presStyleCnt="0">
        <dgm:presLayoutVars/>
      </dgm:prSet>
      <dgm:spPr/>
    </dgm:pt>
    <dgm:pt modelId="{FC2BB38B-4032-434E-8D7A-FB44608F4BB5}" type="pres">
      <dgm:prSet presAssocID="{EF2430C4-B4A7-4A87-B0B5-2BFBD1D5AE6D}" presName="ThreeNodes_1" presStyleLbl="node1" presStyleIdx="0" presStyleCnt="3">
        <dgm:presLayoutVars>
          <dgm:bulletEnabled val="1"/>
        </dgm:presLayoutVars>
      </dgm:prSet>
      <dgm:spPr/>
    </dgm:pt>
    <dgm:pt modelId="{0703F82C-877C-49F7-84E9-A8445D714169}" type="pres">
      <dgm:prSet presAssocID="{EF2430C4-B4A7-4A87-B0B5-2BFBD1D5AE6D}" presName="ThreeNodes_2" presStyleLbl="node1" presStyleIdx="1" presStyleCnt="3">
        <dgm:presLayoutVars>
          <dgm:bulletEnabled val="1"/>
        </dgm:presLayoutVars>
      </dgm:prSet>
      <dgm:spPr/>
    </dgm:pt>
    <dgm:pt modelId="{AD034238-11BD-49FC-BB4C-93985C515FAB}" type="pres">
      <dgm:prSet presAssocID="{EF2430C4-B4A7-4A87-B0B5-2BFBD1D5AE6D}" presName="ThreeNodes_3" presStyleLbl="node1" presStyleIdx="2" presStyleCnt="3">
        <dgm:presLayoutVars>
          <dgm:bulletEnabled val="1"/>
        </dgm:presLayoutVars>
      </dgm:prSet>
      <dgm:spPr/>
    </dgm:pt>
    <dgm:pt modelId="{9D97EC46-BF9B-497D-8E09-DDDD869E28BD}" type="pres">
      <dgm:prSet presAssocID="{EF2430C4-B4A7-4A87-B0B5-2BFBD1D5AE6D}" presName="ThreeConn_1-2" presStyleLbl="fgAccFollowNode1" presStyleIdx="0" presStyleCnt="2">
        <dgm:presLayoutVars>
          <dgm:bulletEnabled val="1"/>
        </dgm:presLayoutVars>
      </dgm:prSet>
      <dgm:spPr/>
    </dgm:pt>
    <dgm:pt modelId="{B62DCAC7-61E9-4886-AA1D-15CA9596A1CF}" type="pres">
      <dgm:prSet presAssocID="{EF2430C4-B4A7-4A87-B0B5-2BFBD1D5AE6D}" presName="ThreeConn_2-3" presStyleLbl="fgAccFollowNode1" presStyleIdx="1" presStyleCnt="2">
        <dgm:presLayoutVars>
          <dgm:bulletEnabled val="1"/>
        </dgm:presLayoutVars>
      </dgm:prSet>
      <dgm:spPr/>
    </dgm:pt>
    <dgm:pt modelId="{1B3E4411-80F7-4D25-87B5-705682A649D3}" type="pres">
      <dgm:prSet presAssocID="{EF2430C4-B4A7-4A87-B0B5-2BFBD1D5AE6D}" presName="ThreeNodes_1_text" presStyleLbl="node1" presStyleIdx="2" presStyleCnt="3">
        <dgm:presLayoutVars>
          <dgm:bulletEnabled val="1"/>
        </dgm:presLayoutVars>
      </dgm:prSet>
      <dgm:spPr/>
    </dgm:pt>
    <dgm:pt modelId="{C84437EC-2199-45F3-A154-115BBBB49A39}" type="pres">
      <dgm:prSet presAssocID="{EF2430C4-B4A7-4A87-B0B5-2BFBD1D5AE6D}" presName="ThreeNodes_2_text" presStyleLbl="node1" presStyleIdx="2" presStyleCnt="3">
        <dgm:presLayoutVars>
          <dgm:bulletEnabled val="1"/>
        </dgm:presLayoutVars>
      </dgm:prSet>
      <dgm:spPr/>
    </dgm:pt>
    <dgm:pt modelId="{FD16300D-DDC5-4E0A-B933-4083C79E92F7}" type="pres">
      <dgm:prSet presAssocID="{EF2430C4-B4A7-4A87-B0B5-2BFBD1D5AE6D}" presName="ThreeNodes_3_text" presStyleLbl="node1" presStyleIdx="2" presStyleCnt="3">
        <dgm:presLayoutVars>
          <dgm:bulletEnabled val="1"/>
        </dgm:presLayoutVars>
      </dgm:prSet>
      <dgm:spPr/>
    </dgm:pt>
  </dgm:ptLst>
  <dgm:cxnLst>
    <dgm:cxn modelId="{C41FEB0D-DB8C-4218-BD0B-4F0415E2A75C}" type="presOf" srcId="{8BFC87C6-AD40-463C-A96B-F7758AF6A2BC}" destId="{B62DCAC7-61E9-4886-AA1D-15CA9596A1CF}" srcOrd="0" destOrd="0" presId="urn:microsoft.com/office/officeart/2005/8/layout/vProcess5"/>
    <dgm:cxn modelId="{094B9E23-8D48-43DC-BD07-3E027240AEFB}" type="presOf" srcId="{293E5D9F-3AC1-4B12-9995-E99529DBAF4B}" destId="{9D97EC46-BF9B-497D-8E09-DDDD869E28BD}" srcOrd="0" destOrd="0" presId="urn:microsoft.com/office/officeart/2005/8/layout/vProcess5"/>
    <dgm:cxn modelId="{5E17D023-A86E-4B4E-B811-83A71E40C69B}" srcId="{EF2430C4-B4A7-4A87-B0B5-2BFBD1D5AE6D}" destId="{83A3774B-7A44-4EF1-AE7A-2DEE95DC1CF0}" srcOrd="2" destOrd="0" parTransId="{D268D6C9-2112-4F28-9AF5-2CEAB3BC7DCC}" sibTransId="{BBB49A55-7AEF-4B1D-9823-35DA8F0FC43A}"/>
    <dgm:cxn modelId="{EC81A32D-C6E3-43E5-81FC-E204DFDC8913}" type="presOf" srcId="{1000E580-10C1-4492-8092-A0B9CB4EAB6B}" destId="{FC2BB38B-4032-434E-8D7A-FB44608F4BB5}" srcOrd="0" destOrd="0" presId="urn:microsoft.com/office/officeart/2005/8/layout/vProcess5"/>
    <dgm:cxn modelId="{49A0105E-DC94-46FE-ABD7-F122E71F0BBC}" type="presOf" srcId="{3F723CD8-0E80-486B-A3D6-7C43835589A8}" destId="{0703F82C-877C-49F7-84E9-A8445D714169}" srcOrd="0" destOrd="0" presId="urn:microsoft.com/office/officeart/2005/8/layout/vProcess5"/>
    <dgm:cxn modelId="{40DDE04A-A537-42E5-AFD7-D2078E8DC9EB}" type="presOf" srcId="{83A3774B-7A44-4EF1-AE7A-2DEE95DC1CF0}" destId="{AD034238-11BD-49FC-BB4C-93985C515FAB}" srcOrd="0" destOrd="0" presId="urn:microsoft.com/office/officeart/2005/8/layout/vProcess5"/>
    <dgm:cxn modelId="{F7367057-3518-430A-B556-407644A16494}" type="presOf" srcId="{83A3774B-7A44-4EF1-AE7A-2DEE95DC1CF0}" destId="{FD16300D-DDC5-4E0A-B933-4083C79E92F7}" srcOrd="1" destOrd="0" presId="urn:microsoft.com/office/officeart/2005/8/layout/vProcess5"/>
    <dgm:cxn modelId="{7F12EF59-B33A-407D-92D0-7740ED2A7AE0}" type="presOf" srcId="{1000E580-10C1-4492-8092-A0B9CB4EAB6B}" destId="{1B3E4411-80F7-4D25-87B5-705682A649D3}" srcOrd="1" destOrd="0" presId="urn:microsoft.com/office/officeart/2005/8/layout/vProcess5"/>
    <dgm:cxn modelId="{453DC1B7-C6E1-43F6-9916-337FE3BF4843}" srcId="{EF2430C4-B4A7-4A87-B0B5-2BFBD1D5AE6D}" destId="{3F723CD8-0E80-486B-A3D6-7C43835589A8}" srcOrd="1" destOrd="0" parTransId="{80C8EF56-5FF9-4EA2-B102-FC153CADFF77}" sibTransId="{8BFC87C6-AD40-463C-A96B-F7758AF6A2BC}"/>
    <dgm:cxn modelId="{D8A6FDE7-BBA2-4CAB-9A4B-9953B45C2F32}" srcId="{EF2430C4-B4A7-4A87-B0B5-2BFBD1D5AE6D}" destId="{1000E580-10C1-4492-8092-A0B9CB4EAB6B}" srcOrd="0" destOrd="0" parTransId="{14A24045-C584-4C0F-A753-3BD15E70735D}" sibTransId="{293E5D9F-3AC1-4B12-9995-E99529DBAF4B}"/>
    <dgm:cxn modelId="{2EC106EE-F3BA-4515-8699-B31E52F2928F}" type="presOf" srcId="{3F723CD8-0E80-486B-A3D6-7C43835589A8}" destId="{C84437EC-2199-45F3-A154-115BBBB49A39}" srcOrd="1" destOrd="0" presId="urn:microsoft.com/office/officeart/2005/8/layout/vProcess5"/>
    <dgm:cxn modelId="{2DB48FF0-C034-4029-89B0-93D7A8A70D49}" type="presOf" srcId="{EF2430C4-B4A7-4A87-B0B5-2BFBD1D5AE6D}" destId="{9879970A-FE88-47C2-9F26-20DBC0929F99}" srcOrd="0" destOrd="0" presId="urn:microsoft.com/office/officeart/2005/8/layout/vProcess5"/>
    <dgm:cxn modelId="{6A21B041-BE2A-4F4E-B7FE-EFDC043E7565}" type="presParOf" srcId="{9879970A-FE88-47C2-9F26-20DBC0929F99}" destId="{04380B3C-6173-4FF9-A826-7F9AA71B64F2}" srcOrd="0" destOrd="0" presId="urn:microsoft.com/office/officeart/2005/8/layout/vProcess5"/>
    <dgm:cxn modelId="{C27B24EB-B0CC-4A2E-952B-F9BDD2BB2E4B}" type="presParOf" srcId="{9879970A-FE88-47C2-9F26-20DBC0929F99}" destId="{FC2BB38B-4032-434E-8D7A-FB44608F4BB5}" srcOrd="1" destOrd="0" presId="urn:microsoft.com/office/officeart/2005/8/layout/vProcess5"/>
    <dgm:cxn modelId="{8BDD2814-4DE3-498E-93BB-3E47FBB6EDD4}" type="presParOf" srcId="{9879970A-FE88-47C2-9F26-20DBC0929F99}" destId="{0703F82C-877C-49F7-84E9-A8445D714169}" srcOrd="2" destOrd="0" presId="urn:microsoft.com/office/officeart/2005/8/layout/vProcess5"/>
    <dgm:cxn modelId="{2B6B5B8B-6398-48D6-82C3-099EEF663FB8}" type="presParOf" srcId="{9879970A-FE88-47C2-9F26-20DBC0929F99}" destId="{AD034238-11BD-49FC-BB4C-93985C515FAB}" srcOrd="3" destOrd="0" presId="urn:microsoft.com/office/officeart/2005/8/layout/vProcess5"/>
    <dgm:cxn modelId="{EA24E50A-FE18-48DC-83E3-39A4C1F1598A}" type="presParOf" srcId="{9879970A-FE88-47C2-9F26-20DBC0929F99}" destId="{9D97EC46-BF9B-497D-8E09-DDDD869E28BD}" srcOrd="4" destOrd="0" presId="urn:microsoft.com/office/officeart/2005/8/layout/vProcess5"/>
    <dgm:cxn modelId="{5A87BD30-036C-4EEC-AFAC-2029615828ED}" type="presParOf" srcId="{9879970A-FE88-47C2-9F26-20DBC0929F99}" destId="{B62DCAC7-61E9-4886-AA1D-15CA9596A1CF}" srcOrd="5" destOrd="0" presId="urn:microsoft.com/office/officeart/2005/8/layout/vProcess5"/>
    <dgm:cxn modelId="{91995FDC-B231-469C-8F19-DCC54A9A1498}" type="presParOf" srcId="{9879970A-FE88-47C2-9F26-20DBC0929F99}" destId="{1B3E4411-80F7-4D25-87B5-705682A649D3}" srcOrd="6" destOrd="0" presId="urn:microsoft.com/office/officeart/2005/8/layout/vProcess5"/>
    <dgm:cxn modelId="{FD90A2D2-FA2A-4910-9F48-E793CE5EA2D4}" type="presParOf" srcId="{9879970A-FE88-47C2-9F26-20DBC0929F99}" destId="{C84437EC-2199-45F3-A154-115BBBB49A39}" srcOrd="7" destOrd="0" presId="urn:microsoft.com/office/officeart/2005/8/layout/vProcess5"/>
    <dgm:cxn modelId="{03B553DC-A156-43A6-BCE9-0A44A383A12C}" type="presParOf" srcId="{9879970A-FE88-47C2-9F26-20DBC0929F99}" destId="{FD16300D-DDC5-4E0A-B933-4083C79E92F7}" srcOrd="8" destOrd="0" presId="urn:microsoft.com/office/officeart/2005/8/layout/vProcess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40E175F-47D7-4D71-A894-0025672F1BAE}"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890FF4BF-13FF-444F-9F80-E3BE52E9E597}">
      <dgm:prSet/>
      <dgm:spPr/>
      <dgm:t>
        <a:bodyPr/>
        <a:lstStyle/>
        <a:p>
          <a:r>
            <a:rPr lang="en-US"/>
            <a:t>Research design/Survey</a:t>
          </a:r>
        </a:p>
      </dgm:t>
    </dgm:pt>
    <dgm:pt modelId="{A8A0189A-B03E-4D40-BE69-B0AEB096A7D1}" type="parTrans" cxnId="{A0D84B91-674C-4E2A-AC52-7A9FAA29FD13}">
      <dgm:prSet/>
      <dgm:spPr/>
      <dgm:t>
        <a:bodyPr/>
        <a:lstStyle/>
        <a:p>
          <a:endParaRPr lang="en-US"/>
        </a:p>
      </dgm:t>
    </dgm:pt>
    <dgm:pt modelId="{9ACDA387-0726-4F27-8EC2-79D978D11F42}" type="sibTrans" cxnId="{A0D84B91-674C-4E2A-AC52-7A9FAA29FD13}">
      <dgm:prSet/>
      <dgm:spPr/>
      <dgm:t>
        <a:bodyPr/>
        <a:lstStyle/>
        <a:p>
          <a:endParaRPr lang="en-US"/>
        </a:p>
      </dgm:t>
    </dgm:pt>
    <dgm:pt modelId="{FF09954B-89D2-4999-9EBA-1BC747581C58}">
      <dgm:prSet/>
      <dgm:spPr/>
      <dgm:t>
        <a:bodyPr/>
        <a:lstStyle/>
        <a:p>
          <a:r>
            <a:rPr lang="en-US"/>
            <a:t>Quantitative Data</a:t>
          </a:r>
        </a:p>
      </dgm:t>
    </dgm:pt>
    <dgm:pt modelId="{A039E42C-CA48-4795-81F5-8AF68A4E52E7}" type="parTrans" cxnId="{22A2B89A-4FB3-41E4-9EBB-66CF1EB1FBF0}">
      <dgm:prSet/>
      <dgm:spPr/>
      <dgm:t>
        <a:bodyPr/>
        <a:lstStyle/>
        <a:p>
          <a:endParaRPr lang="en-US"/>
        </a:p>
      </dgm:t>
    </dgm:pt>
    <dgm:pt modelId="{235BE76C-2278-43B7-B89E-386BB00DE8BB}" type="sibTrans" cxnId="{22A2B89A-4FB3-41E4-9EBB-66CF1EB1FBF0}">
      <dgm:prSet/>
      <dgm:spPr/>
      <dgm:t>
        <a:bodyPr/>
        <a:lstStyle/>
        <a:p>
          <a:endParaRPr lang="en-US"/>
        </a:p>
      </dgm:t>
    </dgm:pt>
    <dgm:pt modelId="{0F6A4EB5-B720-49AD-80A2-A63CB755D829}">
      <dgm:prSet/>
      <dgm:spPr/>
      <dgm:t>
        <a:bodyPr/>
        <a:lstStyle/>
        <a:p>
          <a:r>
            <a:rPr lang="en-US"/>
            <a:t>Qualitative Data</a:t>
          </a:r>
        </a:p>
      </dgm:t>
    </dgm:pt>
    <dgm:pt modelId="{4884BCD6-7B84-4BBB-ABFC-9839C17C25E9}" type="parTrans" cxnId="{8DB6F099-1401-4C0D-9674-5D1E984557CD}">
      <dgm:prSet/>
      <dgm:spPr/>
      <dgm:t>
        <a:bodyPr/>
        <a:lstStyle/>
        <a:p>
          <a:endParaRPr lang="en-US"/>
        </a:p>
      </dgm:t>
    </dgm:pt>
    <dgm:pt modelId="{08E66F8F-4645-4FFB-964F-47595CD873C5}" type="sibTrans" cxnId="{8DB6F099-1401-4C0D-9674-5D1E984557CD}">
      <dgm:prSet/>
      <dgm:spPr/>
      <dgm:t>
        <a:bodyPr/>
        <a:lstStyle/>
        <a:p>
          <a:endParaRPr lang="en-US"/>
        </a:p>
      </dgm:t>
    </dgm:pt>
    <dgm:pt modelId="{01544E18-CF3F-45D3-98FE-3B0FCAD06A61}" type="pres">
      <dgm:prSet presAssocID="{F40E175F-47D7-4D71-A894-0025672F1BAE}" presName="root" presStyleCnt="0">
        <dgm:presLayoutVars>
          <dgm:dir/>
          <dgm:resizeHandles val="exact"/>
        </dgm:presLayoutVars>
      </dgm:prSet>
      <dgm:spPr/>
    </dgm:pt>
    <dgm:pt modelId="{39434AA4-0DB4-4700-9C53-187CB962CA66}" type="pres">
      <dgm:prSet presAssocID="{890FF4BF-13FF-444F-9F80-E3BE52E9E597}" presName="compNode" presStyleCnt="0"/>
      <dgm:spPr/>
    </dgm:pt>
    <dgm:pt modelId="{1BBD6A4A-6484-4B87-933C-C3B0C92012B2}" type="pres">
      <dgm:prSet presAssocID="{890FF4BF-13FF-444F-9F80-E3BE52E9E597}" presName="bgRect" presStyleLbl="bgShp" presStyleIdx="0" presStyleCnt="3"/>
      <dgm:spPr/>
    </dgm:pt>
    <dgm:pt modelId="{DF8CB630-FF9A-4EFF-8EAD-DFDAC50455BF}" type="pres">
      <dgm:prSet presAssocID="{890FF4BF-13FF-444F-9F80-E3BE52E9E597}"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est tubes"/>
        </a:ext>
      </dgm:extLst>
    </dgm:pt>
    <dgm:pt modelId="{FEE91C4A-7ACA-43E9-86FA-F2B9E93F4F6D}" type="pres">
      <dgm:prSet presAssocID="{890FF4BF-13FF-444F-9F80-E3BE52E9E597}" presName="spaceRect" presStyleCnt="0"/>
      <dgm:spPr/>
    </dgm:pt>
    <dgm:pt modelId="{298A699F-C65E-45C7-ABF3-57C2EB1CF8B0}" type="pres">
      <dgm:prSet presAssocID="{890FF4BF-13FF-444F-9F80-E3BE52E9E597}" presName="parTx" presStyleLbl="revTx" presStyleIdx="0" presStyleCnt="3">
        <dgm:presLayoutVars>
          <dgm:chMax val="0"/>
          <dgm:chPref val="0"/>
        </dgm:presLayoutVars>
      </dgm:prSet>
      <dgm:spPr/>
    </dgm:pt>
    <dgm:pt modelId="{6A1785BE-A01C-4182-BE2E-66AABCD688C7}" type="pres">
      <dgm:prSet presAssocID="{9ACDA387-0726-4F27-8EC2-79D978D11F42}" presName="sibTrans" presStyleCnt="0"/>
      <dgm:spPr/>
    </dgm:pt>
    <dgm:pt modelId="{52D7F1DC-0B10-44A1-815B-50D586391E4E}" type="pres">
      <dgm:prSet presAssocID="{FF09954B-89D2-4999-9EBA-1BC747581C58}" presName="compNode" presStyleCnt="0"/>
      <dgm:spPr/>
    </dgm:pt>
    <dgm:pt modelId="{65C97F09-E7F1-430E-99B2-AC46022A21EC}" type="pres">
      <dgm:prSet presAssocID="{FF09954B-89D2-4999-9EBA-1BC747581C58}" presName="bgRect" presStyleLbl="bgShp" presStyleIdx="1" presStyleCnt="3"/>
      <dgm:spPr/>
    </dgm:pt>
    <dgm:pt modelId="{0ECF0F1D-13ED-42B5-AB55-AB65F81B5172}" type="pres">
      <dgm:prSet presAssocID="{FF09954B-89D2-4999-9EBA-1BC747581C58}"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ar chart"/>
        </a:ext>
      </dgm:extLst>
    </dgm:pt>
    <dgm:pt modelId="{73431EF4-B1A6-4956-9E24-0D5EB96498EE}" type="pres">
      <dgm:prSet presAssocID="{FF09954B-89D2-4999-9EBA-1BC747581C58}" presName="spaceRect" presStyleCnt="0"/>
      <dgm:spPr/>
    </dgm:pt>
    <dgm:pt modelId="{07AC1A7C-9064-4A11-9BCD-B47BE3EA475F}" type="pres">
      <dgm:prSet presAssocID="{FF09954B-89D2-4999-9EBA-1BC747581C58}" presName="parTx" presStyleLbl="revTx" presStyleIdx="1" presStyleCnt="3">
        <dgm:presLayoutVars>
          <dgm:chMax val="0"/>
          <dgm:chPref val="0"/>
        </dgm:presLayoutVars>
      </dgm:prSet>
      <dgm:spPr/>
    </dgm:pt>
    <dgm:pt modelId="{6756D6F3-0F84-4922-8EA0-998B74466AD4}" type="pres">
      <dgm:prSet presAssocID="{235BE76C-2278-43B7-B89E-386BB00DE8BB}" presName="sibTrans" presStyleCnt="0"/>
      <dgm:spPr/>
    </dgm:pt>
    <dgm:pt modelId="{A0272035-C5DB-4B01-BBB6-4013072C0474}" type="pres">
      <dgm:prSet presAssocID="{0F6A4EB5-B720-49AD-80A2-A63CB755D829}" presName="compNode" presStyleCnt="0"/>
      <dgm:spPr/>
    </dgm:pt>
    <dgm:pt modelId="{412F7B88-8075-4251-8EF5-97C3F00A625D}" type="pres">
      <dgm:prSet presAssocID="{0F6A4EB5-B720-49AD-80A2-A63CB755D829}" presName="bgRect" presStyleLbl="bgShp" presStyleIdx="2" presStyleCnt="3"/>
      <dgm:spPr/>
    </dgm:pt>
    <dgm:pt modelId="{0B23C3B6-9C73-4C90-AEDD-F0978686099F}" type="pres">
      <dgm:prSet presAssocID="{0F6A4EB5-B720-49AD-80A2-A63CB755D829}"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at"/>
        </a:ext>
      </dgm:extLst>
    </dgm:pt>
    <dgm:pt modelId="{5E270265-C35D-4614-B1F7-59D2A3E8CD2E}" type="pres">
      <dgm:prSet presAssocID="{0F6A4EB5-B720-49AD-80A2-A63CB755D829}" presName="spaceRect" presStyleCnt="0"/>
      <dgm:spPr/>
    </dgm:pt>
    <dgm:pt modelId="{FF5D09DD-E1C0-4F36-9F25-6504D0D583E7}" type="pres">
      <dgm:prSet presAssocID="{0F6A4EB5-B720-49AD-80A2-A63CB755D829}" presName="parTx" presStyleLbl="revTx" presStyleIdx="2" presStyleCnt="3">
        <dgm:presLayoutVars>
          <dgm:chMax val="0"/>
          <dgm:chPref val="0"/>
        </dgm:presLayoutVars>
      </dgm:prSet>
      <dgm:spPr/>
    </dgm:pt>
  </dgm:ptLst>
  <dgm:cxnLst>
    <dgm:cxn modelId="{0EFC3C20-B238-4114-A843-59BFEB988033}" type="presOf" srcId="{F40E175F-47D7-4D71-A894-0025672F1BAE}" destId="{01544E18-CF3F-45D3-98FE-3B0FCAD06A61}" srcOrd="0" destOrd="0" presId="urn:microsoft.com/office/officeart/2018/2/layout/IconVerticalSolidList"/>
    <dgm:cxn modelId="{D16E0A72-91AA-4CC6-892E-89344EF276E8}" type="presOf" srcId="{FF09954B-89D2-4999-9EBA-1BC747581C58}" destId="{07AC1A7C-9064-4A11-9BCD-B47BE3EA475F}" srcOrd="0" destOrd="0" presId="urn:microsoft.com/office/officeart/2018/2/layout/IconVerticalSolidList"/>
    <dgm:cxn modelId="{23182185-4A64-421B-8E2F-430411C5806B}" type="presOf" srcId="{890FF4BF-13FF-444F-9F80-E3BE52E9E597}" destId="{298A699F-C65E-45C7-ABF3-57C2EB1CF8B0}" srcOrd="0" destOrd="0" presId="urn:microsoft.com/office/officeart/2018/2/layout/IconVerticalSolidList"/>
    <dgm:cxn modelId="{A0D84B91-674C-4E2A-AC52-7A9FAA29FD13}" srcId="{F40E175F-47D7-4D71-A894-0025672F1BAE}" destId="{890FF4BF-13FF-444F-9F80-E3BE52E9E597}" srcOrd="0" destOrd="0" parTransId="{A8A0189A-B03E-4D40-BE69-B0AEB096A7D1}" sibTransId="{9ACDA387-0726-4F27-8EC2-79D978D11F42}"/>
    <dgm:cxn modelId="{8DB6F099-1401-4C0D-9674-5D1E984557CD}" srcId="{F40E175F-47D7-4D71-A894-0025672F1BAE}" destId="{0F6A4EB5-B720-49AD-80A2-A63CB755D829}" srcOrd="2" destOrd="0" parTransId="{4884BCD6-7B84-4BBB-ABFC-9839C17C25E9}" sibTransId="{08E66F8F-4645-4FFB-964F-47595CD873C5}"/>
    <dgm:cxn modelId="{22A2B89A-4FB3-41E4-9EBB-66CF1EB1FBF0}" srcId="{F40E175F-47D7-4D71-A894-0025672F1BAE}" destId="{FF09954B-89D2-4999-9EBA-1BC747581C58}" srcOrd="1" destOrd="0" parTransId="{A039E42C-CA48-4795-81F5-8AF68A4E52E7}" sibTransId="{235BE76C-2278-43B7-B89E-386BB00DE8BB}"/>
    <dgm:cxn modelId="{71B35CD7-876B-4EF6-8486-FE9B8C1611F3}" type="presOf" srcId="{0F6A4EB5-B720-49AD-80A2-A63CB755D829}" destId="{FF5D09DD-E1C0-4F36-9F25-6504D0D583E7}" srcOrd="0" destOrd="0" presId="urn:microsoft.com/office/officeart/2018/2/layout/IconVerticalSolidList"/>
    <dgm:cxn modelId="{19BBC9B9-196F-40FD-AB54-6EB54E4FC868}" type="presParOf" srcId="{01544E18-CF3F-45D3-98FE-3B0FCAD06A61}" destId="{39434AA4-0DB4-4700-9C53-187CB962CA66}" srcOrd="0" destOrd="0" presId="urn:microsoft.com/office/officeart/2018/2/layout/IconVerticalSolidList"/>
    <dgm:cxn modelId="{45B685EE-D7FB-40EA-9B41-C5BA3F1385CA}" type="presParOf" srcId="{39434AA4-0DB4-4700-9C53-187CB962CA66}" destId="{1BBD6A4A-6484-4B87-933C-C3B0C92012B2}" srcOrd="0" destOrd="0" presId="urn:microsoft.com/office/officeart/2018/2/layout/IconVerticalSolidList"/>
    <dgm:cxn modelId="{EBAE21B6-67D0-4AE1-BD44-341488C60355}" type="presParOf" srcId="{39434AA4-0DB4-4700-9C53-187CB962CA66}" destId="{DF8CB630-FF9A-4EFF-8EAD-DFDAC50455BF}" srcOrd="1" destOrd="0" presId="urn:microsoft.com/office/officeart/2018/2/layout/IconVerticalSolidList"/>
    <dgm:cxn modelId="{FF34C4D6-67FF-41CA-ABB3-A78EC403391F}" type="presParOf" srcId="{39434AA4-0DB4-4700-9C53-187CB962CA66}" destId="{FEE91C4A-7ACA-43E9-86FA-F2B9E93F4F6D}" srcOrd="2" destOrd="0" presId="urn:microsoft.com/office/officeart/2018/2/layout/IconVerticalSolidList"/>
    <dgm:cxn modelId="{4E0C983B-5A35-41A8-B166-F86B572D5876}" type="presParOf" srcId="{39434AA4-0DB4-4700-9C53-187CB962CA66}" destId="{298A699F-C65E-45C7-ABF3-57C2EB1CF8B0}" srcOrd="3" destOrd="0" presId="urn:microsoft.com/office/officeart/2018/2/layout/IconVerticalSolidList"/>
    <dgm:cxn modelId="{9D31D2AC-866D-463E-A771-C27D9D3A6432}" type="presParOf" srcId="{01544E18-CF3F-45D3-98FE-3B0FCAD06A61}" destId="{6A1785BE-A01C-4182-BE2E-66AABCD688C7}" srcOrd="1" destOrd="0" presId="urn:microsoft.com/office/officeart/2018/2/layout/IconVerticalSolidList"/>
    <dgm:cxn modelId="{04B91FE1-0FBA-42A9-B84F-7E6B77D27802}" type="presParOf" srcId="{01544E18-CF3F-45D3-98FE-3B0FCAD06A61}" destId="{52D7F1DC-0B10-44A1-815B-50D586391E4E}" srcOrd="2" destOrd="0" presId="urn:microsoft.com/office/officeart/2018/2/layout/IconVerticalSolidList"/>
    <dgm:cxn modelId="{E3F46338-F7D4-4FB4-B028-29EA7A089F9C}" type="presParOf" srcId="{52D7F1DC-0B10-44A1-815B-50D586391E4E}" destId="{65C97F09-E7F1-430E-99B2-AC46022A21EC}" srcOrd="0" destOrd="0" presId="urn:microsoft.com/office/officeart/2018/2/layout/IconVerticalSolidList"/>
    <dgm:cxn modelId="{C492DC06-86AE-4606-B30D-90502C212AD8}" type="presParOf" srcId="{52D7F1DC-0B10-44A1-815B-50D586391E4E}" destId="{0ECF0F1D-13ED-42B5-AB55-AB65F81B5172}" srcOrd="1" destOrd="0" presId="urn:microsoft.com/office/officeart/2018/2/layout/IconVerticalSolidList"/>
    <dgm:cxn modelId="{8AD6A180-2352-410F-8042-3FE4AAFC288A}" type="presParOf" srcId="{52D7F1DC-0B10-44A1-815B-50D586391E4E}" destId="{73431EF4-B1A6-4956-9E24-0D5EB96498EE}" srcOrd="2" destOrd="0" presId="urn:microsoft.com/office/officeart/2018/2/layout/IconVerticalSolidList"/>
    <dgm:cxn modelId="{39F7347A-890B-46B4-8B14-1A8CDA6F5C72}" type="presParOf" srcId="{52D7F1DC-0B10-44A1-815B-50D586391E4E}" destId="{07AC1A7C-9064-4A11-9BCD-B47BE3EA475F}" srcOrd="3" destOrd="0" presId="urn:microsoft.com/office/officeart/2018/2/layout/IconVerticalSolidList"/>
    <dgm:cxn modelId="{695734E1-92CA-43B7-B576-7875886A17AD}" type="presParOf" srcId="{01544E18-CF3F-45D3-98FE-3B0FCAD06A61}" destId="{6756D6F3-0F84-4922-8EA0-998B74466AD4}" srcOrd="3" destOrd="0" presId="urn:microsoft.com/office/officeart/2018/2/layout/IconVerticalSolidList"/>
    <dgm:cxn modelId="{C1E2BAB4-72C4-4518-8EB6-60C0DB162808}" type="presParOf" srcId="{01544E18-CF3F-45D3-98FE-3B0FCAD06A61}" destId="{A0272035-C5DB-4B01-BBB6-4013072C0474}" srcOrd="4" destOrd="0" presId="urn:microsoft.com/office/officeart/2018/2/layout/IconVerticalSolidList"/>
    <dgm:cxn modelId="{18575B3F-44C7-45EF-84F8-68C13494E6E6}" type="presParOf" srcId="{A0272035-C5DB-4B01-BBB6-4013072C0474}" destId="{412F7B88-8075-4251-8EF5-97C3F00A625D}" srcOrd="0" destOrd="0" presId="urn:microsoft.com/office/officeart/2018/2/layout/IconVerticalSolidList"/>
    <dgm:cxn modelId="{A4D888C6-BCF6-4B15-AE69-0A462579130D}" type="presParOf" srcId="{A0272035-C5DB-4B01-BBB6-4013072C0474}" destId="{0B23C3B6-9C73-4C90-AEDD-F0978686099F}" srcOrd="1" destOrd="0" presId="urn:microsoft.com/office/officeart/2018/2/layout/IconVerticalSolidList"/>
    <dgm:cxn modelId="{A1E60647-3E1C-450A-8C05-C6A8EE82D33C}" type="presParOf" srcId="{A0272035-C5DB-4B01-BBB6-4013072C0474}" destId="{5E270265-C35D-4614-B1F7-59D2A3E8CD2E}" srcOrd="2" destOrd="0" presId="urn:microsoft.com/office/officeart/2018/2/layout/IconVerticalSolidList"/>
    <dgm:cxn modelId="{6A066F1F-33D6-4388-B515-7FDE83A7B93F}" type="presParOf" srcId="{A0272035-C5DB-4B01-BBB6-4013072C0474}" destId="{FF5D09DD-E1C0-4F36-9F25-6504D0D583E7}"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035E666-6CF5-47E0-9E7B-61DDE4B12A55}" type="doc">
      <dgm:prSet loTypeId="urn:microsoft.com/office/officeart/2018/5/layout/IconCircleLabelList" loCatId="icon" qsTypeId="urn:microsoft.com/office/officeart/2005/8/quickstyle/simple1" qsCatId="simple" csTypeId="urn:microsoft.com/office/officeart/2018/5/colors/Iconchunking_neutralicon_accent4_2" csCatId="accent4" phldr="1"/>
      <dgm:spPr/>
      <dgm:t>
        <a:bodyPr/>
        <a:lstStyle/>
        <a:p>
          <a:endParaRPr lang="en-US"/>
        </a:p>
      </dgm:t>
    </dgm:pt>
    <dgm:pt modelId="{DBE64628-829C-427C-B38E-A0421A8C59C9}">
      <dgm:prSet/>
      <dgm:spPr/>
      <dgm:t>
        <a:bodyPr/>
        <a:lstStyle/>
        <a:p>
          <a:pPr>
            <a:defRPr cap="all"/>
          </a:pPr>
          <a:r>
            <a:rPr lang="en-US"/>
            <a:t>Quantitative Data</a:t>
          </a:r>
        </a:p>
      </dgm:t>
    </dgm:pt>
    <dgm:pt modelId="{91D62488-4E10-4721-8DE7-1CE8FE7CD5C5}" type="parTrans" cxnId="{3C84B05D-1E7F-4E85-9019-B651B93078BF}">
      <dgm:prSet/>
      <dgm:spPr/>
      <dgm:t>
        <a:bodyPr/>
        <a:lstStyle/>
        <a:p>
          <a:endParaRPr lang="en-US"/>
        </a:p>
      </dgm:t>
    </dgm:pt>
    <dgm:pt modelId="{C775BECB-5D54-4EF6-9465-CB39F1A796A2}" type="sibTrans" cxnId="{3C84B05D-1E7F-4E85-9019-B651B93078BF}">
      <dgm:prSet/>
      <dgm:spPr/>
      <dgm:t>
        <a:bodyPr/>
        <a:lstStyle/>
        <a:p>
          <a:endParaRPr lang="en-US"/>
        </a:p>
      </dgm:t>
    </dgm:pt>
    <dgm:pt modelId="{0BC4CC50-AC91-4AC7-8518-C61C80623BDC}">
      <dgm:prSet/>
      <dgm:spPr/>
      <dgm:t>
        <a:bodyPr/>
        <a:lstStyle/>
        <a:p>
          <a:pPr>
            <a:defRPr cap="all"/>
          </a:pPr>
          <a:r>
            <a:rPr lang="en-US"/>
            <a:t>Qualitative Data</a:t>
          </a:r>
        </a:p>
      </dgm:t>
    </dgm:pt>
    <dgm:pt modelId="{B22987E3-64D5-4A18-BEC5-B87BBC64D349}" type="parTrans" cxnId="{1F38B482-B2A3-4828-AE07-64D30259F67A}">
      <dgm:prSet/>
      <dgm:spPr/>
      <dgm:t>
        <a:bodyPr/>
        <a:lstStyle/>
        <a:p>
          <a:endParaRPr lang="en-US"/>
        </a:p>
      </dgm:t>
    </dgm:pt>
    <dgm:pt modelId="{DDFADA8B-7215-4900-802A-66B2AA4A17AC}" type="sibTrans" cxnId="{1F38B482-B2A3-4828-AE07-64D30259F67A}">
      <dgm:prSet/>
      <dgm:spPr/>
      <dgm:t>
        <a:bodyPr/>
        <a:lstStyle/>
        <a:p>
          <a:endParaRPr lang="en-US"/>
        </a:p>
      </dgm:t>
    </dgm:pt>
    <dgm:pt modelId="{BE8F0BD3-CF6A-43AF-8E5A-931A0DA1F9CA}">
      <dgm:prSet/>
      <dgm:spPr/>
      <dgm:t>
        <a:bodyPr/>
        <a:lstStyle/>
        <a:p>
          <a:pPr>
            <a:defRPr cap="all"/>
          </a:pPr>
          <a:r>
            <a:rPr lang="en-US"/>
            <a:t>Rubric</a:t>
          </a:r>
        </a:p>
      </dgm:t>
    </dgm:pt>
    <dgm:pt modelId="{ED977685-EC07-48C4-8D36-4931DA510658}" type="parTrans" cxnId="{BF0CB522-57CC-4DF3-BB00-B3ED3CBE441F}">
      <dgm:prSet/>
      <dgm:spPr/>
      <dgm:t>
        <a:bodyPr/>
        <a:lstStyle/>
        <a:p>
          <a:endParaRPr lang="en-US"/>
        </a:p>
      </dgm:t>
    </dgm:pt>
    <dgm:pt modelId="{1F9268DA-E1CE-4BFD-9072-C25050BAF0C4}" type="sibTrans" cxnId="{BF0CB522-57CC-4DF3-BB00-B3ED3CBE441F}">
      <dgm:prSet/>
      <dgm:spPr/>
      <dgm:t>
        <a:bodyPr/>
        <a:lstStyle/>
        <a:p>
          <a:endParaRPr lang="en-US"/>
        </a:p>
      </dgm:t>
    </dgm:pt>
    <dgm:pt modelId="{1625184B-1684-4BE4-9F2C-E5A76C46EF3D}">
      <dgm:prSet/>
      <dgm:spPr/>
      <dgm:t>
        <a:bodyPr/>
        <a:lstStyle/>
        <a:p>
          <a:pPr>
            <a:defRPr cap="all"/>
          </a:pPr>
          <a:r>
            <a:rPr lang="en-US"/>
            <a:t>Timeline</a:t>
          </a:r>
        </a:p>
      </dgm:t>
    </dgm:pt>
    <dgm:pt modelId="{41A3B024-962F-4314-ADED-ADFD2E5723F4}" type="parTrans" cxnId="{BD278A52-10F4-45B4-8E3B-8CA5A184929B}">
      <dgm:prSet/>
      <dgm:spPr/>
      <dgm:t>
        <a:bodyPr/>
        <a:lstStyle/>
        <a:p>
          <a:endParaRPr lang="en-US"/>
        </a:p>
      </dgm:t>
    </dgm:pt>
    <dgm:pt modelId="{99986663-85D9-418C-820A-7D938E74EA1E}" type="sibTrans" cxnId="{BD278A52-10F4-45B4-8E3B-8CA5A184929B}">
      <dgm:prSet/>
      <dgm:spPr/>
      <dgm:t>
        <a:bodyPr/>
        <a:lstStyle/>
        <a:p>
          <a:endParaRPr lang="en-US"/>
        </a:p>
      </dgm:t>
    </dgm:pt>
    <dgm:pt modelId="{2DA542AF-FAA0-44E0-9E63-C08D128E571C}" type="pres">
      <dgm:prSet presAssocID="{1035E666-6CF5-47E0-9E7B-61DDE4B12A55}" presName="root" presStyleCnt="0">
        <dgm:presLayoutVars>
          <dgm:dir/>
          <dgm:resizeHandles val="exact"/>
        </dgm:presLayoutVars>
      </dgm:prSet>
      <dgm:spPr/>
    </dgm:pt>
    <dgm:pt modelId="{F859A9D3-406F-4123-8063-47EC44CBD455}" type="pres">
      <dgm:prSet presAssocID="{DBE64628-829C-427C-B38E-A0421A8C59C9}" presName="compNode" presStyleCnt="0"/>
      <dgm:spPr/>
    </dgm:pt>
    <dgm:pt modelId="{ABDF388F-D31C-46B4-9C0B-38F1D9967A70}" type="pres">
      <dgm:prSet presAssocID="{DBE64628-829C-427C-B38E-A0421A8C59C9}" presName="iconBgRect" presStyleLbl="bgShp" presStyleIdx="0" presStyleCnt="4"/>
      <dgm:spPr/>
    </dgm:pt>
    <dgm:pt modelId="{BA3925C5-EEF3-4A92-BECC-FCB08C496F20}" type="pres">
      <dgm:prSet presAssocID="{DBE64628-829C-427C-B38E-A0421A8C59C9}"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r chart"/>
        </a:ext>
      </dgm:extLst>
    </dgm:pt>
    <dgm:pt modelId="{9111F640-B78C-47DF-9E29-8457C3811633}" type="pres">
      <dgm:prSet presAssocID="{DBE64628-829C-427C-B38E-A0421A8C59C9}" presName="spaceRect" presStyleCnt="0"/>
      <dgm:spPr/>
    </dgm:pt>
    <dgm:pt modelId="{03B41397-C3B8-4081-9F73-1E0EF406F9C9}" type="pres">
      <dgm:prSet presAssocID="{DBE64628-829C-427C-B38E-A0421A8C59C9}" presName="textRect" presStyleLbl="revTx" presStyleIdx="0" presStyleCnt="4">
        <dgm:presLayoutVars>
          <dgm:chMax val="1"/>
          <dgm:chPref val="1"/>
        </dgm:presLayoutVars>
      </dgm:prSet>
      <dgm:spPr/>
    </dgm:pt>
    <dgm:pt modelId="{9B948061-A988-403A-B216-03865D057A06}" type="pres">
      <dgm:prSet presAssocID="{C775BECB-5D54-4EF6-9465-CB39F1A796A2}" presName="sibTrans" presStyleCnt="0"/>
      <dgm:spPr/>
    </dgm:pt>
    <dgm:pt modelId="{7A693778-6088-403B-B339-C383F9ED7DCC}" type="pres">
      <dgm:prSet presAssocID="{0BC4CC50-AC91-4AC7-8518-C61C80623BDC}" presName="compNode" presStyleCnt="0"/>
      <dgm:spPr/>
    </dgm:pt>
    <dgm:pt modelId="{2F9BA988-7903-4D5B-A13F-0CF3751015A8}" type="pres">
      <dgm:prSet presAssocID="{0BC4CC50-AC91-4AC7-8518-C61C80623BDC}" presName="iconBgRect" presStyleLbl="bgShp" presStyleIdx="1" presStyleCnt="4"/>
      <dgm:spPr/>
    </dgm:pt>
    <dgm:pt modelId="{8FA0D65D-676E-47AA-8232-D9B3ADF7B65B}" type="pres">
      <dgm:prSet presAssocID="{0BC4CC50-AC91-4AC7-8518-C61C80623BDC}"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at"/>
        </a:ext>
      </dgm:extLst>
    </dgm:pt>
    <dgm:pt modelId="{778B2CE4-0900-4655-AC9E-720250ADC3A1}" type="pres">
      <dgm:prSet presAssocID="{0BC4CC50-AC91-4AC7-8518-C61C80623BDC}" presName="spaceRect" presStyleCnt="0"/>
      <dgm:spPr/>
    </dgm:pt>
    <dgm:pt modelId="{16AEDBF0-542C-445B-9F2C-0BD2748D3700}" type="pres">
      <dgm:prSet presAssocID="{0BC4CC50-AC91-4AC7-8518-C61C80623BDC}" presName="textRect" presStyleLbl="revTx" presStyleIdx="1" presStyleCnt="4">
        <dgm:presLayoutVars>
          <dgm:chMax val="1"/>
          <dgm:chPref val="1"/>
        </dgm:presLayoutVars>
      </dgm:prSet>
      <dgm:spPr/>
    </dgm:pt>
    <dgm:pt modelId="{75E5A102-3FF4-4CA0-AFB8-A7984BDAF792}" type="pres">
      <dgm:prSet presAssocID="{DDFADA8B-7215-4900-802A-66B2AA4A17AC}" presName="sibTrans" presStyleCnt="0"/>
      <dgm:spPr/>
    </dgm:pt>
    <dgm:pt modelId="{DF6C62A8-E8AC-44BB-8741-D861495E1BD1}" type="pres">
      <dgm:prSet presAssocID="{BE8F0BD3-CF6A-43AF-8E5A-931A0DA1F9CA}" presName="compNode" presStyleCnt="0"/>
      <dgm:spPr/>
    </dgm:pt>
    <dgm:pt modelId="{854351B4-5D3A-4ED3-AF93-8F8675A5E455}" type="pres">
      <dgm:prSet presAssocID="{BE8F0BD3-CF6A-43AF-8E5A-931A0DA1F9CA}" presName="iconBgRect" presStyleLbl="bgShp" presStyleIdx="2" presStyleCnt="4"/>
      <dgm:spPr/>
    </dgm:pt>
    <dgm:pt modelId="{CF27B0C7-09A0-4436-BA77-2C6B4EDFEA7E}" type="pres">
      <dgm:prSet presAssocID="{BE8F0BD3-CF6A-43AF-8E5A-931A0DA1F9CA}"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8FF7036E-E5C4-42F2-BE89-65AE63F3877D}" type="pres">
      <dgm:prSet presAssocID="{BE8F0BD3-CF6A-43AF-8E5A-931A0DA1F9CA}" presName="spaceRect" presStyleCnt="0"/>
      <dgm:spPr/>
    </dgm:pt>
    <dgm:pt modelId="{E54BF811-EB37-409A-9414-B5706F26B82F}" type="pres">
      <dgm:prSet presAssocID="{BE8F0BD3-CF6A-43AF-8E5A-931A0DA1F9CA}" presName="textRect" presStyleLbl="revTx" presStyleIdx="2" presStyleCnt="4">
        <dgm:presLayoutVars>
          <dgm:chMax val="1"/>
          <dgm:chPref val="1"/>
        </dgm:presLayoutVars>
      </dgm:prSet>
      <dgm:spPr/>
    </dgm:pt>
    <dgm:pt modelId="{A9513A88-7AFA-4F7D-9DCB-4CC6D23886E2}" type="pres">
      <dgm:prSet presAssocID="{1F9268DA-E1CE-4BFD-9072-C25050BAF0C4}" presName="sibTrans" presStyleCnt="0"/>
      <dgm:spPr/>
    </dgm:pt>
    <dgm:pt modelId="{E4DE6C43-F260-413F-A46E-7E9F0E105054}" type="pres">
      <dgm:prSet presAssocID="{1625184B-1684-4BE4-9F2C-E5A76C46EF3D}" presName="compNode" presStyleCnt="0"/>
      <dgm:spPr/>
    </dgm:pt>
    <dgm:pt modelId="{0E91D044-F344-411F-AA65-0E7E8694E96C}" type="pres">
      <dgm:prSet presAssocID="{1625184B-1684-4BE4-9F2C-E5A76C46EF3D}" presName="iconBgRect" presStyleLbl="bgShp" presStyleIdx="3" presStyleCnt="4"/>
      <dgm:spPr/>
    </dgm:pt>
    <dgm:pt modelId="{B411B116-6865-4778-B93D-53A28E978A43}" type="pres">
      <dgm:prSet presAssocID="{1625184B-1684-4BE4-9F2C-E5A76C46EF3D}"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topwatch"/>
        </a:ext>
      </dgm:extLst>
    </dgm:pt>
    <dgm:pt modelId="{333193A9-7A9C-4728-867E-290F7D213FC9}" type="pres">
      <dgm:prSet presAssocID="{1625184B-1684-4BE4-9F2C-E5A76C46EF3D}" presName="spaceRect" presStyleCnt="0"/>
      <dgm:spPr/>
    </dgm:pt>
    <dgm:pt modelId="{3D42BDAA-629E-4628-A828-C9D7A9A1E0F3}" type="pres">
      <dgm:prSet presAssocID="{1625184B-1684-4BE4-9F2C-E5A76C46EF3D}" presName="textRect" presStyleLbl="revTx" presStyleIdx="3" presStyleCnt="4">
        <dgm:presLayoutVars>
          <dgm:chMax val="1"/>
          <dgm:chPref val="1"/>
        </dgm:presLayoutVars>
      </dgm:prSet>
      <dgm:spPr/>
    </dgm:pt>
  </dgm:ptLst>
  <dgm:cxnLst>
    <dgm:cxn modelId="{BF0CB522-57CC-4DF3-BB00-B3ED3CBE441F}" srcId="{1035E666-6CF5-47E0-9E7B-61DDE4B12A55}" destId="{BE8F0BD3-CF6A-43AF-8E5A-931A0DA1F9CA}" srcOrd="2" destOrd="0" parTransId="{ED977685-EC07-48C4-8D36-4931DA510658}" sibTransId="{1F9268DA-E1CE-4BFD-9072-C25050BAF0C4}"/>
    <dgm:cxn modelId="{3C84B05D-1E7F-4E85-9019-B651B93078BF}" srcId="{1035E666-6CF5-47E0-9E7B-61DDE4B12A55}" destId="{DBE64628-829C-427C-B38E-A0421A8C59C9}" srcOrd="0" destOrd="0" parTransId="{91D62488-4E10-4721-8DE7-1CE8FE7CD5C5}" sibTransId="{C775BECB-5D54-4EF6-9465-CB39F1A796A2}"/>
    <dgm:cxn modelId="{C5024D41-1F0B-4A6B-BC13-F1F38525DA9D}" type="presOf" srcId="{DBE64628-829C-427C-B38E-A0421A8C59C9}" destId="{03B41397-C3B8-4081-9F73-1E0EF406F9C9}" srcOrd="0" destOrd="0" presId="urn:microsoft.com/office/officeart/2018/5/layout/IconCircleLabelList"/>
    <dgm:cxn modelId="{FB782346-E770-4A92-8E98-7F9BBD8FC378}" type="presOf" srcId="{1625184B-1684-4BE4-9F2C-E5A76C46EF3D}" destId="{3D42BDAA-629E-4628-A828-C9D7A9A1E0F3}" srcOrd="0" destOrd="0" presId="urn:microsoft.com/office/officeart/2018/5/layout/IconCircleLabelList"/>
    <dgm:cxn modelId="{BD278A52-10F4-45B4-8E3B-8CA5A184929B}" srcId="{1035E666-6CF5-47E0-9E7B-61DDE4B12A55}" destId="{1625184B-1684-4BE4-9F2C-E5A76C46EF3D}" srcOrd="3" destOrd="0" parTransId="{41A3B024-962F-4314-ADED-ADFD2E5723F4}" sibTransId="{99986663-85D9-418C-820A-7D938E74EA1E}"/>
    <dgm:cxn modelId="{AC13F459-006E-455C-8472-6A45E5A5AB06}" type="presOf" srcId="{1035E666-6CF5-47E0-9E7B-61DDE4B12A55}" destId="{2DA542AF-FAA0-44E0-9E63-C08D128E571C}" srcOrd="0" destOrd="0" presId="urn:microsoft.com/office/officeart/2018/5/layout/IconCircleLabelList"/>
    <dgm:cxn modelId="{1F38B482-B2A3-4828-AE07-64D30259F67A}" srcId="{1035E666-6CF5-47E0-9E7B-61DDE4B12A55}" destId="{0BC4CC50-AC91-4AC7-8518-C61C80623BDC}" srcOrd="1" destOrd="0" parTransId="{B22987E3-64D5-4A18-BEC5-B87BBC64D349}" sibTransId="{DDFADA8B-7215-4900-802A-66B2AA4A17AC}"/>
    <dgm:cxn modelId="{2C7768C5-B300-4ABB-B58F-58158DEBDE97}" type="presOf" srcId="{0BC4CC50-AC91-4AC7-8518-C61C80623BDC}" destId="{16AEDBF0-542C-445B-9F2C-0BD2748D3700}" srcOrd="0" destOrd="0" presId="urn:microsoft.com/office/officeart/2018/5/layout/IconCircleLabelList"/>
    <dgm:cxn modelId="{52838DF0-D55B-44B7-9FB7-C6DF6D1E2245}" type="presOf" srcId="{BE8F0BD3-CF6A-43AF-8E5A-931A0DA1F9CA}" destId="{E54BF811-EB37-409A-9414-B5706F26B82F}" srcOrd="0" destOrd="0" presId="urn:microsoft.com/office/officeart/2018/5/layout/IconCircleLabelList"/>
    <dgm:cxn modelId="{0C4B720D-ABA7-4DAD-A076-D04D56C158AF}" type="presParOf" srcId="{2DA542AF-FAA0-44E0-9E63-C08D128E571C}" destId="{F859A9D3-406F-4123-8063-47EC44CBD455}" srcOrd="0" destOrd="0" presId="urn:microsoft.com/office/officeart/2018/5/layout/IconCircleLabelList"/>
    <dgm:cxn modelId="{78CCCE24-E406-4EAF-BE81-BF096CCAD629}" type="presParOf" srcId="{F859A9D3-406F-4123-8063-47EC44CBD455}" destId="{ABDF388F-D31C-46B4-9C0B-38F1D9967A70}" srcOrd="0" destOrd="0" presId="urn:microsoft.com/office/officeart/2018/5/layout/IconCircleLabelList"/>
    <dgm:cxn modelId="{DAAB50A5-7146-40CA-A096-7C4C1E0378D0}" type="presParOf" srcId="{F859A9D3-406F-4123-8063-47EC44CBD455}" destId="{BA3925C5-EEF3-4A92-BECC-FCB08C496F20}" srcOrd="1" destOrd="0" presId="urn:microsoft.com/office/officeart/2018/5/layout/IconCircleLabelList"/>
    <dgm:cxn modelId="{B38B71B2-FF0C-42EA-8393-151FA2779A03}" type="presParOf" srcId="{F859A9D3-406F-4123-8063-47EC44CBD455}" destId="{9111F640-B78C-47DF-9E29-8457C3811633}" srcOrd="2" destOrd="0" presId="urn:microsoft.com/office/officeart/2018/5/layout/IconCircleLabelList"/>
    <dgm:cxn modelId="{F85480A3-BAF9-4547-BC49-A376A61C7E97}" type="presParOf" srcId="{F859A9D3-406F-4123-8063-47EC44CBD455}" destId="{03B41397-C3B8-4081-9F73-1E0EF406F9C9}" srcOrd="3" destOrd="0" presId="urn:microsoft.com/office/officeart/2018/5/layout/IconCircleLabelList"/>
    <dgm:cxn modelId="{364ECCD6-4452-4AB9-9A8D-F545C5CF0BE6}" type="presParOf" srcId="{2DA542AF-FAA0-44E0-9E63-C08D128E571C}" destId="{9B948061-A988-403A-B216-03865D057A06}" srcOrd="1" destOrd="0" presId="urn:microsoft.com/office/officeart/2018/5/layout/IconCircleLabelList"/>
    <dgm:cxn modelId="{CD06C1D7-0EF2-431C-9D99-5B3814847197}" type="presParOf" srcId="{2DA542AF-FAA0-44E0-9E63-C08D128E571C}" destId="{7A693778-6088-403B-B339-C383F9ED7DCC}" srcOrd="2" destOrd="0" presId="urn:microsoft.com/office/officeart/2018/5/layout/IconCircleLabelList"/>
    <dgm:cxn modelId="{9A4895D9-8C0E-4CF0-B3A7-56D80F6809C8}" type="presParOf" srcId="{7A693778-6088-403B-B339-C383F9ED7DCC}" destId="{2F9BA988-7903-4D5B-A13F-0CF3751015A8}" srcOrd="0" destOrd="0" presId="urn:microsoft.com/office/officeart/2018/5/layout/IconCircleLabelList"/>
    <dgm:cxn modelId="{963B164B-71FC-4BC6-B253-57CEF032C37C}" type="presParOf" srcId="{7A693778-6088-403B-B339-C383F9ED7DCC}" destId="{8FA0D65D-676E-47AA-8232-D9B3ADF7B65B}" srcOrd="1" destOrd="0" presId="urn:microsoft.com/office/officeart/2018/5/layout/IconCircleLabelList"/>
    <dgm:cxn modelId="{47E2940E-DE8B-4BFB-B923-3680D514E054}" type="presParOf" srcId="{7A693778-6088-403B-B339-C383F9ED7DCC}" destId="{778B2CE4-0900-4655-AC9E-720250ADC3A1}" srcOrd="2" destOrd="0" presId="urn:microsoft.com/office/officeart/2018/5/layout/IconCircleLabelList"/>
    <dgm:cxn modelId="{AF1429ED-89FD-45C5-87C8-7AD3977B479D}" type="presParOf" srcId="{7A693778-6088-403B-B339-C383F9ED7DCC}" destId="{16AEDBF0-542C-445B-9F2C-0BD2748D3700}" srcOrd="3" destOrd="0" presId="urn:microsoft.com/office/officeart/2018/5/layout/IconCircleLabelList"/>
    <dgm:cxn modelId="{07411723-1EA3-4C02-A75D-8A4F1A73AE5F}" type="presParOf" srcId="{2DA542AF-FAA0-44E0-9E63-C08D128E571C}" destId="{75E5A102-3FF4-4CA0-AFB8-A7984BDAF792}" srcOrd="3" destOrd="0" presId="urn:microsoft.com/office/officeart/2018/5/layout/IconCircleLabelList"/>
    <dgm:cxn modelId="{5259DC1C-3ADD-429C-9A7B-CC5D6627A0E4}" type="presParOf" srcId="{2DA542AF-FAA0-44E0-9E63-C08D128E571C}" destId="{DF6C62A8-E8AC-44BB-8741-D861495E1BD1}" srcOrd="4" destOrd="0" presId="urn:microsoft.com/office/officeart/2018/5/layout/IconCircleLabelList"/>
    <dgm:cxn modelId="{92E1E762-D33A-43AE-A38F-AA32893781C5}" type="presParOf" srcId="{DF6C62A8-E8AC-44BB-8741-D861495E1BD1}" destId="{854351B4-5D3A-4ED3-AF93-8F8675A5E455}" srcOrd="0" destOrd="0" presId="urn:microsoft.com/office/officeart/2018/5/layout/IconCircleLabelList"/>
    <dgm:cxn modelId="{45D394B5-2AD5-4C51-96D7-0E36C2722EBC}" type="presParOf" srcId="{DF6C62A8-E8AC-44BB-8741-D861495E1BD1}" destId="{CF27B0C7-09A0-4436-BA77-2C6B4EDFEA7E}" srcOrd="1" destOrd="0" presId="urn:microsoft.com/office/officeart/2018/5/layout/IconCircleLabelList"/>
    <dgm:cxn modelId="{5176E723-2769-4FDD-9FE4-476F022B7D66}" type="presParOf" srcId="{DF6C62A8-E8AC-44BB-8741-D861495E1BD1}" destId="{8FF7036E-E5C4-42F2-BE89-65AE63F3877D}" srcOrd="2" destOrd="0" presId="urn:microsoft.com/office/officeart/2018/5/layout/IconCircleLabelList"/>
    <dgm:cxn modelId="{8F1D3893-D4A6-4DF7-9E7C-3ADF7D36EDA6}" type="presParOf" srcId="{DF6C62A8-E8AC-44BB-8741-D861495E1BD1}" destId="{E54BF811-EB37-409A-9414-B5706F26B82F}" srcOrd="3" destOrd="0" presId="urn:microsoft.com/office/officeart/2018/5/layout/IconCircleLabelList"/>
    <dgm:cxn modelId="{22B87CB8-C4D2-46E9-AC07-14D56030003F}" type="presParOf" srcId="{2DA542AF-FAA0-44E0-9E63-C08D128E571C}" destId="{A9513A88-7AFA-4F7D-9DCB-4CC6D23886E2}" srcOrd="5" destOrd="0" presId="urn:microsoft.com/office/officeart/2018/5/layout/IconCircleLabelList"/>
    <dgm:cxn modelId="{F74D16A4-91DC-44B5-BF92-6F0CFC158A1E}" type="presParOf" srcId="{2DA542AF-FAA0-44E0-9E63-C08D128E571C}" destId="{E4DE6C43-F260-413F-A46E-7E9F0E105054}" srcOrd="6" destOrd="0" presId="urn:microsoft.com/office/officeart/2018/5/layout/IconCircleLabelList"/>
    <dgm:cxn modelId="{2865694D-5B9E-4413-8B46-D99748D2ACFB}" type="presParOf" srcId="{E4DE6C43-F260-413F-A46E-7E9F0E105054}" destId="{0E91D044-F344-411F-AA65-0E7E8694E96C}" srcOrd="0" destOrd="0" presId="urn:microsoft.com/office/officeart/2018/5/layout/IconCircleLabelList"/>
    <dgm:cxn modelId="{131FB422-695B-4DE3-AB2B-65180D63DCC4}" type="presParOf" srcId="{E4DE6C43-F260-413F-A46E-7E9F0E105054}" destId="{B411B116-6865-4778-B93D-53A28E978A43}" srcOrd="1" destOrd="0" presId="urn:microsoft.com/office/officeart/2018/5/layout/IconCircleLabelList"/>
    <dgm:cxn modelId="{C61D6DC5-D493-4AF5-BE8D-1DF2F624ED3C}" type="presParOf" srcId="{E4DE6C43-F260-413F-A46E-7E9F0E105054}" destId="{333193A9-7A9C-4728-867E-290F7D213FC9}" srcOrd="2" destOrd="0" presId="urn:microsoft.com/office/officeart/2018/5/layout/IconCircleLabelList"/>
    <dgm:cxn modelId="{4AAC617B-E38E-4339-8D6B-AD53A755B538}" type="presParOf" srcId="{E4DE6C43-F260-413F-A46E-7E9F0E105054}" destId="{3D42BDAA-629E-4628-A828-C9D7A9A1E0F3}" srcOrd="3" destOrd="0" presId="urn:microsoft.com/office/officeart/2018/5/layout/IconCircleLabel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0DB36E5-04D5-4E6A-A0D0-742674877BDE}"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B90A6934-9FAB-456F-A3D3-C90F471DC5D5}">
      <dgm:prSet/>
      <dgm:spPr/>
      <dgm:t>
        <a:bodyPr/>
        <a:lstStyle/>
        <a:p>
          <a:r>
            <a:rPr lang="en-US"/>
            <a:t>Improving time management during instruction, focusing on disruptive behaviors, and increases proactive and SEL strategies were the majority of teachers’ focus areas</a:t>
          </a:r>
        </a:p>
      </dgm:t>
    </dgm:pt>
    <dgm:pt modelId="{241D4C50-7A4C-47AA-ADD5-663A4FFC8A8B}" type="parTrans" cxnId="{86ADC21B-A7CE-4948-9436-7868A96CA984}">
      <dgm:prSet/>
      <dgm:spPr/>
      <dgm:t>
        <a:bodyPr/>
        <a:lstStyle/>
        <a:p>
          <a:endParaRPr lang="en-US"/>
        </a:p>
      </dgm:t>
    </dgm:pt>
    <dgm:pt modelId="{81713B93-3664-4B40-9818-DD5FE449FC27}" type="sibTrans" cxnId="{86ADC21B-A7CE-4948-9436-7868A96CA984}">
      <dgm:prSet/>
      <dgm:spPr/>
      <dgm:t>
        <a:bodyPr/>
        <a:lstStyle/>
        <a:p>
          <a:endParaRPr lang="en-US"/>
        </a:p>
      </dgm:t>
    </dgm:pt>
    <dgm:pt modelId="{6C382629-1BBB-4534-82BF-1C580EF11CA2}">
      <dgm:prSet/>
      <dgm:spPr/>
      <dgm:t>
        <a:bodyPr/>
        <a:lstStyle/>
        <a:p>
          <a:r>
            <a:rPr lang="en-US"/>
            <a:t>The program should prioritize practical application</a:t>
          </a:r>
        </a:p>
      </dgm:t>
    </dgm:pt>
    <dgm:pt modelId="{3F7AE762-075B-43F7-985D-4A01D16907AD}" type="parTrans" cxnId="{766F4E35-2D6F-464D-9620-700380D49C6F}">
      <dgm:prSet/>
      <dgm:spPr/>
      <dgm:t>
        <a:bodyPr/>
        <a:lstStyle/>
        <a:p>
          <a:endParaRPr lang="en-US"/>
        </a:p>
      </dgm:t>
    </dgm:pt>
    <dgm:pt modelId="{EFF0CA30-D3DB-4B99-8329-253DE7B3F159}" type="sibTrans" cxnId="{766F4E35-2D6F-464D-9620-700380D49C6F}">
      <dgm:prSet/>
      <dgm:spPr/>
      <dgm:t>
        <a:bodyPr/>
        <a:lstStyle/>
        <a:p>
          <a:endParaRPr lang="en-US"/>
        </a:p>
      </dgm:t>
    </dgm:pt>
    <dgm:pt modelId="{37F8DD30-65B1-472A-989F-2B51B79A5008}">
      <dgm:prSet/>
      <dgm:spPr/>
      <dgm:t>
        <a:bodyPr/>
        <a:lstStyle/>
        <a:p>
          <a:r>
            <a:rPr lang="en-US"/>
            <a:t>Importance of ongoing support and collaboration</a:t>
          </a:r>
        </a:p>
      </dgm:t>
    </dgm:pt>
    <dgm:pt modelId="{D903C5BE-5CA9-4428-88B2-C6AC60046591}" type="parTrans" cxnId="{C518CF59-7397-4DEA-9E48-7910F9922D75}">
      <dgm:prSet/>
      <dgm:spPr/>
      <dgm:t>
        <a:bodyPr/>
        <a:lstStyle/>
        <a:p>
          <a:endParaRPr lang="en-US"/>
        </a:p>
      </dgm:t>
    </dgm:pt>
    <dgm:pt modelId="{12D45D48-6EEE-4F21-970F-D50F618D5216}" type="sibTrans" cxnId="{C518CF59-7397-4DEA-9E48-7910F9922D75}">
      <dgm:prSet/>
      <dgm:spPr/>
      <dgm:t>
        <a:bodyPr/>
        <a:lstStyle/>
        <a:p>
          <a:endParaRPr lang="en-US"/>
        </a:p>
      </dgm:t>
    </dgm:pt>
    <dgm:pt modelId="{A17B9689-42C2-4EC8-AF55-36D57D6E0747}">
      <dgm:prSet/>
      <dgm:spPr/>
      <dgm:t>
        <a:bodyPr/>
        <a:lstStyle/>
        <a:p>
          <a:r>
            <a:rPr lang="en-US"/>
            <a:t>Flexibility in delivery methods</a:t>
          </a:r>
        </a:p>
      </dgm:t>
    </dgm:pt>
    <dgm:pt modelId="{6B180895-85E8-477A-B476-C5C5FC6F2BC7}" type="parTrans" cxnId="{8E5DE26E-59A4-41A6-9CE4-061141BE0C82}">
      <dgm:prSet/>
      <dgm:spPr/>
      <dgm:t>
        <a:bodyPr/>
        <a:lstStyle/>
        <a:p>
          <a:endParaRPr lang="en-US"/>
        </a:p>
      </dgm:t>
    </dgm:pt>
    <dgm:pt modelId="{E55EC3E3-FD6E-49A7-94BD-8DBE5C5F6020}" type="sibTrans" cxnId="{8E5DE26E-59A4-41A6-9CE4-061141BE0C82}">
      <dgm:prSet/>
      <dgm:spPr/>
      <dgm:t>
        <a:bodyPr/>
        <a:lstStyle/>
        <a:p>
          <a:endParaRPr lang="en-US"/>
        </a:p>
      </dgm:t>
    </dgm:pt>
    <dgm:pt modelId="{E1EE2950-ED01-4E3A-87E6-7DAB56694AB9}">
      <dgm:prSet/>
      <dgm:spPr/>
      <dgm:t>
        <a:bodyPr/>
        <a:lstStyle/>
        <a:p>
          <a:r>
            <a:rPr lang="en-US"/>
            <a:t>Understanding underlying causes of student behaviors</a:t>
          </a:r>
        </a:p>
      </dgm:t>
    </dgm:pt>
    <dgm:pt modelId="{D7C59FB4-8E5C-48A3-A51F-A14C1E1070D5}" type="parTrans" cxnId="{EED3E8F8-80C1-4FCB-AF36-D9CB27C41829}">
      <dgm:prSet/>
      <dgm:spPr/>
      <dgm:t>
        <a:bodyPr/>
        <a:lstStyle/>
        <a:p>
          <a:endParaRPr lang="en-US"/>
        </a:p>
      </dgm:t>
    </dgm:pt>
    <dgm:pt modelId="{468B3696-E852-41CB-99E1-3D1E1111916E}" type="sibTrans" cxnId="{EED3E8F8-80C1-4FCB-AF36-D9CB27C41829}">
      <dgm:prSet/>
      <dgm:spPr/>
      <dgm:t>
        <a:bodyPr/>
        <a:lstStyle/>
        <a:p>
          <a:endParaRPr lang="en-US"/>
        </a:p>
      </dgm:t>
    </dgm:pt>
    <dgm:pt modelId="{B13C70B4-8EA7-4B4B-8D7E-7C76239EDDD2}" type="pres">
      <dgm:prSet presAssocID="{60DB36E5-04D5-4E6A-A0D0-742674877BDE}" presName="outerComposite" presStyleCnt="0">
        <dgm:presLayoutVars>
          <dgm:chMax val="5"/>
          <dgm:dir/>
          <dgm:resizeHandles val="exact"/>
        </dgm:presLayoutVars>
      </dgm:prSet>
      <dgm:spPr/>
    </dgm:pt>
    <dgm:pt modelId="{ADA8475D-2165-41F0-B3F4-186C40A04A40}" type="pres">
      <dgm:prSet presAssocID="{60DB36E5-04D5-4E6A-A0D0-742674877BDE}" presName="dummyMaxCanvas" presStyleCnt="0">
        <dgm:presLayoutVars/>
      </dgm:prSet>
      <dgm:spPr/>
    </dgm:pt>
    <dgm:pt modelId="{1CF09656-7DD9-4AA7-A1AA-E451F16EFAFE}" type="pres">
      <dgm:prSet presAssocID="{60DB36E5-04D5-4E6A-A0D0-742674877BDE}" presName="FiveNodes_1" presStyleLbl="node1" presStyleIdx="0" presStyleCnt="5">
        <dgm:presLayoutVars>
          <dgm:bulletEnabled val="1"/>
        </dgm:presLayoutVars>
      </dgm:prSet>
      <dgm:spPr/>
    </dgm:pt>
    <dgm:pt modelId="{457C9ED6-A610-4AED-B005-EC65F7961DF8}" type="pres">
      <dgm:prSet presAssocID="{60DB36E5-04D5-4E6A-A0D0-742674877BDE}" presName="FiveNodes_2" presStyleLbl="node1" presStyleIdx="1" presStyleCnt="5">
        <dgm:presLayoutVars>
          <dgm:bulletEnabled val="1"/>
        </dgm:presLayoutVars>
      </dgm:prSet>
      <dgm:spPr/>
    </dgm:pt>
    <dgm:pt modelId="{7985DC32-32D5-47F3-A274-175E01BD9214}" type="pres">
      <dgm:prSet presAssocID="{60DB36E5-04D5-4E6A-A0D0-742674877BDE}" presName="FiveNodes_3" presStyleLbl="node1" presStyleIdx="2" presStyleCnt="5">
        <dgm:presLayoutVars>
          <dgm:bulletEnabled val="1"/>
        </dgm:presLayoutVars>
      </dgm:prSet>
      <dgm:spPr/>
    </dgm:pt>
    <dgm:pt modelId="{F4597883-ACC1-411F-80F0-16C45324E461}" type="pres">
      <dgm:prSet presAssocID="{60DB36E5-04D5-4E6A-A0D0-742674877BDE}" presName="FiveNodes_4" presStyleLbl="node1" presStyleIdx="3" presStyleCnt="5">
        <dgm:presLayoutVars>
          <dgm:bulletEnabled val="1"/>
        </dgm:presLayoutVars>
      </dgm:prSet>
      <dgm:spPr/>
    </dgm:pt>
    <dgm:pt modelId="{D8978D84-7C21-4433-B11B-01A482B1E7EE}" type="pres">
      <dgm:prSet presAssocID="{60DB36E5-04D5-4E6A-A0D0-742674877BDE}" presName="FiveNodes_5" presStyleLbl="node1" presStyleIdx="4" presStyleCnt="5">
        <dgm:presLayoutVars>
          <dgm:bulletEnabled val="1"/>
        </dgm:presLayoutVars>
      </dgm:prSet>
      <dgm:spPr/>
    </dgm:pt>
    <dgm:pt modelId="{15386428-1692-4A49-8147-F471AD70F5CC}" type="pres">
      <dgm:prSet presAssocID="{60DB36E5-04D5-4E6A-A0D0-742674877BDE}" presName="FiveConn_1-2" presStyleLbl="fgAccFollowNode1" presStyleIdx="0" presStyleCnt="4">
        <dgm:presLayoutVars>
          <dgm:bulletEnabled val="1"/>
        </dgm:presLayoutVars>
      </dgm:prSet>
      <dgm:spPr/>
    </dgm:pt>
    <dgm:pt modelId="{F7B5C588-014E-4B20-8F81-8F6B0AB2CDC4}" type="pres">
      <dgm:prSet presAssocID="{60DB36E5-04D5-4E6A-A0D0-742674877BDE}" presName="FiveConn_2-3" presStyleLbl="fgAccFollowNode1" presStyleIdx="1" presStyleCnt="4">
        <dgm:presLayoutVars>
          <dgm:bulletEnabled val="1"/>
        </dgm:presLayoutVars>
      </dgm:prSet>
      <dgm:spPr/>
    </dgm:pt>
    <dgm:pt modelId="{40ECDD7B-8283-439D-AE59-2CFF921A9B47}" type="pres">
      <dgm:prSet presAssocID="{60DB36E5-04D5-4E6A-A0D0-742674877BDE}" presName="FiveConn_3-4" presStyleLbl="fgAccFollowNode1" presStyleIdx="2" presStyleCnt="4">
        <dgm:presLayoutVars>
          <dgm:bulletEnabled val="1"/>
        </dgm:presLayoutVars>
      </dgm:prSet>
      <dgm:spPr/>
    </dgm:pt>
    <dgm:pt modelId="{DD57E5E8-9E60-4B27-8E81-8F64E44BEDED}" type="pres">
      <dgm:prSet presAssocID="{60DB36E5-04D5-4E6A-A0D0-742674877BDE}" presName="FiveConn_4-5" presStyleLbl="fgAccFollowNode1" presStyleIdx="3" presStyleCnt="4">
        <dgm:presLayoutVars>
          <dgm:bulletEnabled val="1"/>
        </dgm:presLayoutVars>
      </dgm:prSet>
      <dgm:spPr/>
    </dgm:pt>
    <dgm:pt modelId="{547A19A3-E445-4BBE-A672-D0584F2C81E4}" type="pres">
      <dgm:prSet presAssocID="{60DB36E5-04D5-4E6A-A0D0-742674877BDE}" presName="FiveNodes_1_text" presStyleLbl="node1" presStyleIdx="4" presStyleCnt="5">
        <dgm:presLayoutVars>
          <dgm:bulletEnabled val="1"/>
        </dgm:presLayoutVars>
      </dgm:prSet>
      <dgm:spPr/>
    </dgm:pt>
    <dgm:pt modelId="{4CA6A5A0-98AA-4DD5-AC33-D64E5CA59F5B}" type="pres">
      <dgm:prSet presAssocID="{60DB36E5-04D5-4E6A-A0D0-742674877BDE}" presName="FiveNodes_2_text" presStyleLbl="node1" presStyleIdx="4" presStyleCnt="5">
        <dgm:presLayoutVars>
          <dgm:bulletEnabled val="1"/>
        </dgm:presLayoutVars>
      </dgm:prSet>
      <dgm:spPr/>
    </dgm:pt>
    <dgm:pt modelId="{29220D08-BA84-4E30-A2AA-3C5DA9D5B422}" type="pres">
      <dgm:prSet presAssocID="{60DB36E5-04D5-4E6A-A0D0-742674877BDE}" presName="FiveNodes_3_text" presStyleLbl="node1" presStyleIdx="4" presStyleCnt="5">
        <dgm:presLayoutVars>
          <dgm:bulletEnabled val="1"/>
        </dgm:presLayoutVars>
      </dgm:prSet>
      <dgm:spPr/>
    </dgm:pt>
    <dgm:pt modelId="{52A0C620-06F9-4135-A965-D5C99ADB37FC}" type="pres">
      <dgm:prSet presAssocID="{60DB36E5-04D5-4E6A-A0D0-742674877BDE}" presName="FiveNodes_4_text" presStyleLbl="node1" presStyleIdx="4" presStyleCnt="5">
        <dgm:presLayoutVars>
          <dgm:bulletEnabled val="1"/>
        </dgm:presLayoutVars>
      </dgm:prSet>
      <dgm:spPr/>
    </dgm:pt>
    <dgm:pt modelId="{0A13828D-41CC-4CFF-9AD9-1DF5CFA2B6B9}" type="pres">
      <dgm:prSet presAssocID="{60DB36E5-04D5-4E6A-A0D0-742674877BDE}" presName="FiveNodes_5_text" presStyleLbl="node1" presStyleIdx="4" presStyleCnt="5">
        <dgm:presLayoutVars>
          <dgm:bulletEnabled val="1"/>
        </dgm:presLayoutVars>
      </dgm:prSet>
      <dgm:spPr/>
    </dgm:pt>
  </dgm:ptLst>
  <dgm:cxnLst>
    <dgm:cxn modelId="{86ADC21B-A7CE-4948-9436-7868A96CA984}" srcId="{60DB36E5-04D5-4E6A-A0D0-742674877BDE}" destId="{B90A6934-9FAB-456F-A3D3-C90F471DC5D5}" srcOrd="0" destOrd="0" parTransId="{241D4C50-7A4C-47AA-ADD5-663A4FFC8A8B}" sibTransId="{81713B93-3664-4B40-9818-DD5FE449FC27}"/>
    <dgm:cxn modelId="{3F661227-859A-4A6C-A578-439F33B2B6E4}" type="presOf" srcId="{B90A6934-9FAB-456F-A3D3-C90F471DC5D5}" destId="{1CF09656-7DD9-4AA7-A1AA-E451F16EFAFE}" srcOrd="0" destOrd="0" presId="urn:microsoft.com/office/officeart/2005/8/layout/vProcess5"/>
    <dgm:cxn modelId="{7F7FD027-D664-4C31-8E96-FCF897CD23CB}" type="presOf" srcId="{B90A6934-9FAB-456F-A3D3-C90F471DC5D5}" destId="{547A19A3-E445-4BBE-A672-D0584F2C81E4}" srcOrd="1" destOrd="0" presId="urn:microsoft.com/office/officeart/2005/8/layout/vProcess5"/>
    <dgm:cxn modelId="{838F012B-E581-49E8-85B7-0307B5F6B006}" type="presOf" srcId="{E1EE2950-ED01-4E3A-87E6-7DAB56694AB9}" destId="{0A13828D-41CC-4CFF-9AD9-1DF5CFA2B6B9}" srcOrd="1" destOrd="0" presId="urn:microsoft.com/office/officeart/2005/8/layout/vProcess5"/>
    <dgm:cxn modelId="{766F4E35-2D6F-464D-9620-700380D49C6F}" srcId="{60DB36E5-04D5-4E6A-A0D0-742674877BDE}" destId="{6C382629-1BBB-4534-82BF-1C580EF11CA2}" srcOrd="1" destOrd="0" parTransId="{3F7AE762-075B-43F7-985D-4A01D16907AD}" sibTransId="{EFF0CA30-D3DB-4B99-8329-253DE7B3F159}"/>
    <dgm:cxn modelId="{DCC3463E-F528-431F-9126-F7E8C897814E}" type="presOf" srcId="{E1EE2950-ED01-4E3A-87E6-7DAB56694AB9}" destId="{D8978D84-7C21-4433-B11B-01A482B1E7EE}" srcOrd="0" destOrd="0" presId="urn:microsoft.com/office/officeart/2005/8/layout/vProcess5"/>
    <dgm:cxn modelId="{510D1C62-3616-4102-ACD9-A0079490E10D}" type="presOf" srcId="{12D45D48-6EEE-4F21-970F-D50F618D5216}" destId="{40ECDD7B-8283-439D-AE59-2CFF921A9B47}" srcOrd="0" destOrd="0" presId="urn:microsoft.com/office/officeart/2005/8/layout/vProcess5"/>
    <dgm:cxn modelId="{8E5DE26E-59A4-41A6-9CE4-061141BE0C82}" srcId="{60DB36E5-04D5-4E6A-A0D0-742674877BDE}" destId="{A17B9689-42C2-4EC8-AF55-36D57D6E0747}" srcOrd="3" destOrd="0" parTransId="{6B180895-85E8-477A-B476-C5C5FC6F2BC7}" sibTransId="{E55EC3E3-FD6E-49A7-94BD-8DBE5C5F6020}"/>
    <dgm:cxn modelId="{EB14FD50-D021-4613-B2D4-C1609DF768DC}" type="presOf" srcId="{E55EC3E3-FD6E-49A7-94BD-8DBE5C5F6020}" destId="{DD57E5E8-9E60-4B27-8E81-8F64E44BEDED}" srcOrd="0" destOrd="0" presId="urn:microsoft.com/office/officeart/2005/8/layout/vProcess5"/>
    <dgm:cxn modelId="{3EF0F771-1EBD-4691-957F-CA0BAC2C4416}" type="presOf" srcId="{6C382629-1BBB-4534-82BF-1C580EF11CA2}" destId="{457C9ED6-A610-4AED-B005-EC65F7961DF8}" srcOrd="0" destOrd="0" presId="urn:microsoft.com/office/officeart/2005/8/layout/vProcess5"/>
    <dgm:cxn modelId="{C518CF59-7397-4DEA-9E48-7910F9922D75}" srcId="{60DB36E5-04D5-4E6A-A0D0-742674877BDE}" destId="{37F8DD30-65B1-472A-989F-2B51B79A5008}" srcOrd="2" destOrd="0" parTransId="{D903C5BE-5CA9-4428-88B2-C6AC60046591}" sibTransId="{12D45D48-6EEE-4F21-970F-D50F618D5216}"/>
    <dgm:cxn modelId="{F4534D83-2C86-4E18-89C9-738030CD74D2}" type="presOf" srcId="{37F8DD30-65B1-472A-989F-2B51B79A5008}" destId="{29220D08-BA84-4E30-A2AA-3C5DA9D5B422}" srcOrd="1" destOrd="0" presId="urn:microsoft.com/office/officeart/2005/8/layout/vProcess5"/>
    <dgm:cxn modelId="{3917D895-C91D-4017-97AA-F639349E9F86}" type="presOf" srcId="{81713B93-3664-4B40-9818-DD5FE449FC27}" destId="{15386428-1692-4A49-8147-F471AD70F5CC}" srcOrd="0" destOrd="0" presId="urn:microsoft.com/office/officeart/2005/8/layout/vProcess5"/>
    <dgm:cxn modelId="{27A51EB2-7717-40E3-BF5A-F1197CEF4745}" type="presOf" srcId="{A17B9689-42C2-4EC8-AF55-36D57D6E0747}" destId="{52A0C620-06F9-4135-A965-D5C99ADB37FC}" srcOrd="1" destOrd="0" presId="urn:microsoft.com/office/officeart/2005/8/layout/vProcess5"/>
    <dgm:cxn modelId="{DAC034B3-8149-41C3-A61E-C0A92E66B3A2}" type="presOf" srcId="{EFF0CA30-D3DB-4B99-8329-253DE7B3F159}" destId="{F7B5C588-014E-4B20-8F81-8F6B0AB2CDC4}" srcOrd="0" destOrd="0" presId="urn:microsoft.com/office/officeart/2005/8/layout/vProcess5"/>
    <dgm:cxn modelId="{FC5DEAC4-1A9E-41F6-BB1D-55DE78E067A6}" type="presOf" srcId="{A17B9689-42C2-4EC8-AF55-36D57D6E0747}" destId="{F4597883-ACC1-411F-80F0-16C45324E461}" srcOrd="0" destOrd="0" presId="urn:microsoft.com/office/officeart/2005/8/layout/vProcess5"/>
    <dgm:cxn modelId="{60F711D7-BA0C-4ECC-A385-6CC40D20419F}" type="presOf" srcId="{60DB36E5-04D5-4E6A-A0D0-742674877BDE}" destId="{B13C70B4-8EA7-4B4B-8D7E-7C76239EDDD2}" srcOrd="0" destOrd="0" presId="urn:microsoft.com/office/officeart/2005/8/layout/vProcess5"/>
    <dgm:cxn modelId="{5E6A7ED8-94B7-4CC3-AC45-A53389809555}" type="presOf" srcId="{37F8DD30-65B1-472A-989F-2B51B79A5008}" destId="{7985DC32-32D5-47F3-A274-175E01BD9214}" srcOrd="0" destOrd="0" presId="urn:microsoft.com/office/officeart/2005/8/layout/vProcess5"/>
    <dgm:cxn modelId="{221B93ED-1E7F-4FF6-B0C9-886A4CE47A1D}" type="presOf" srcId="{6C382629-1BBB-4534-82BF-1C580EF11CA2}" destId="{4CA6A5A0-98AA-4DD5-AC33-D64E5CA59F5B}" srcOrd="1" destOrd="0" presId="urn:microsoft.com/office/officeart/2005/8/layout/vProcess5"/>
    <dgm:cxn modelId="{EED3E8F8-80C1-4FCB-AF36-D9CB27C41829}" srcId="{60DB36E5-04D5-4E6A-A0D0-742674877BDE}" destId="{E1EE2950-ED01-4E3A-87E6-7DAB56694AB9}" srcOrd="4" destOrd="0" parTransId="{D7C59FB4-8E5C-48A3-A51F-A14C1E1070D5}" sibTransId="{468B3696-E852-41CB-99E1-3D1E1111916E}"/>
    <dgm:cxn modelId="{E240A93F-2FAC-448A-9D46-02493AE28200}" type="presParOf" srcId="{B13C70B4-8EA7-4B4B-8D7E-7C76239EDDD2}" destId="{ADA8475D-2165-41F0-B3F4-186C40A04A40}" srcOrd="0" destOrd="0" presId="urn:microsoft.com/office/officeart/2005/8/layout/vProcess5"/>
    <dgm:cxn modelId="{AAF9E591-1D7B-4F1B-B791-DB8F875CFF19}" type="presParOf" srcId="{B13C70B4-8EA7-4B4B-8D7E-7C76239EDDD2}" destId="{1CF09656-7DD9-4AA7-A1AA-E451F16EFAFE}" srcOrd="1" destOrd="0" presId="urn:microsoft.com/office/officeart/2005/8/layout/vProcess5"/>
    <dgm:cxn modelId="{65F1CD7B-6541-45D6-B76D-0D5F417F781C}" type="presParOf" srcId="{B13C70B4-8EA7-4B4B-8D7E-7C76239EDDD2}" destId="{457C9ED6-A610-4AED-B005-EC65F7961DF8}" srcOrd="2" destOrd="0" presId="urn:microsoft.com/office/officeart/2005/8/layout/vProcess5"/>
    <dgm:cxn modelId="{900377AD-2274-4E05-8CB6-C29898B207BE}" type="presParOf" srcId="{B13C70B4-8EA7-4B4B-8D7E-7C76239EDDD2}" destId="{7985DC32-32D5-47F3-A274-175E01BD9214}" srcOrd="3" destOrd="0" presId="urn:microsoft.com/office/officeart/2005/8/layout/vProcess5"/>
    <dgm:cxn modelId="{4CB5017F-04EA-43ED-9178-0793C053C5FE}" type="presParOf" srcId="{B13C70B4-8EA7-4B4B-8D7E-7C76239EDDD2}" destId="{F4597883-ACC1-411F-80F0-16C45324E461}" srcOrd="4" destOrd="0" presId="urn:microsoft.com/office/officeart/2005/8/layout/vProcess5"/>
    <dgm:cxn modelId="{F726B9D9-6C1C-43E6-A76A-0854FFD24DAD}" type="presParOf" srcId="{B13C70B4-8EA7-4B4B-8D7E-7C76239EDDD2}" destId="{D8978D84-7C21-4433-B11B-01A482B1E7EE}" srcOrd="5" destOrd="0" presId="urn:microsoft.com/office/officeart/2005/8/layout/vProcess5"/>
    <dgm:cxn modelId="{596770A3-3126-4BB8-9877-4CEF66C82365}" type="presParOf" srcId="{B13C70B4-8EA7-4B4B-8D7E-7C76239EDDD2}" destId="{15386428-1692-4A49-8147-F471AD70F5CC}" srcOrd="6" destOrd="0" presId="urn:microsoft.com/office/officeart/2005/8/layout/vProcess5"/>
    <dgm:cxn modelId="{7EC7C929-9DFC-404E-817F-420537433BF8}" type="presParOf" srcId="{B13C70B4-8EA7-4B4B-8D7E-7C76239EDDD2}" destId="{F7B5C588-014E-4B20-8F81-8F6B0AB2CDC4}" srcOrd="7" destOrd="0" presId="urn:microsoft.com/office/officeart/2005/8/layout/vProcess5"/>
    <dgm:cxn modelId="{AD9C07BF-554E-4321-9DF7-8F52975042B4}" type="presParOf" srcId="{B13C70B4-8EA7-4B4B-8D7E-7C76239EDDD2}" destId="{40ECDD7B-8283-439D-AE59-2CFF921A9B47}" srcOrd="8" destOrd="0" presId="urn:microsoft.com/office/officeart/2005/8/layout/vProcess5"/>
    <dgm:cxn modelId="{2D810845-204D-45C3-917D-80308AC291FE}" type="presParOf" srcId="{B13C70B4-8EA7-4B4B-8D7E-7C76239EDDD2}" destId="{DD57E5E8-9E60-4B27-8E81-8F64E44BEDED}" srcOrd="9" destOrd="0" presId="urn:microsoft.com/office/officeart/2005/8/layout/vProcess5"/>
    <dgm:cxn modelId="{885D46AA-94C4-407B-B470-C5384E62A484}" type="presParOf" srcId="{B13C70B4-8EA7-4B4B-8D7E-7C76239EDDD2}" destId="{547A19A3-E445-4BBE-A672-D0584F2C81E4}" srcOrd="10" destOrd="0" presId="urn:microsoft.com/office/officeart/2005/8/layout/vProcess5"/>
    <dgm:cxn modelId="{3E2E4657-2B48-41D7-B33B-2E4A57E5CBCE}" type="presParOf" srcId="{B13C70B4-8EA7-4B4B-8D7E-7C76239EDDD2}" destId="{4CA6A5A0-98AA-4DD5-AC33-D64E5CA59F5B}" srcOrd="11" destOrd="0" presId="urn:microsoft.com/office/officeart/2005/8/layout/vProcess5"/>
    <dgm:cxn modelId="{2E00406A-A3B9-42D5-8DBE-93DD5C5BC982}" type="presParOf" srcId="{B13C70B4-8EA7-4B4B-8D7E-7C76239EDDD2}" destId="{29220D08-BA84-4E30-A2AA-3C5DA9D5B422}" srcOrd="12" destOrd="0" presId="urn:microsoft.com/office/officeart/2005/8/layout/vProcess5"/>
    <dgm:cxn modelId="{C15263FC-ECF7-4CE9-8AE0-C2A8E8054331}" type="presParOf" srcId="{B13C70B4-8EA7-4B4B-8D7E-7C76239EDDD2}" destId="{52A0C620-06F9-4135-A965-D5C99ADB37FC}" srcOrd="13" destOrd="0" presId="urn:microsoft.com/office/officeart/2005/8/layout/vProcess5"/>
    <dgm:cxn modelId="{B98527DA-D34D-4C4B-8875-AB5662304831}" type="presParOf" srcId="{B13C70B4-8EA7-4B4B-8D7E-7C76239EDDD2}" destId="{0A13828D-41CC-4CFF-9AD9-1DF5CFA2B6B9}" srcOrd="14" destOrd="0" presId="urn:microsoft.com/office/officeart/2005/8/layout/vProcess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0DB36E5-04D5-4E6A-A0D0-742674877BDE}"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B90A6934-9FAB-456F-A3D3-C90F471DC5D5}">
      <dgm:prSet/>
      <dgm:spPr/>
      <dgm:t>
        <a:bodyPr/>
        <a:lstStyle/>
        <a:p>
          <a:r>
            <a:rPr lang="en-US" dirty="0"/>
            <a:t>Gaps in consistency with classroom management strategies</a:t>
          </a:r>
        </a:p>
      </dgm:t>
    </dgm:pt>
    <dgm:pt modelId="{241D4C50-7A4C-47AA-ADD5-663A4FFC8A8B}" type="parTrans" cxnId="{86ADC21B-A7CE-4948-9436-7868A96CA984}">
      <dgm:prSet/>
      <dgm:spPr/>
      <dgm:t>
        <a:bodyPr/>
        <a:lstStyle/>
        <a:p>
          <a:endParaRPr lang="en-US"/>
        </a:p>
      </dgm:t>
    </dgm:pt>
    <dgm:pt modelId="{81713B93-3664-4B40-9818-DD5FE449FC27}" type="sibTrans" cxnId="{86ADC21B-A7CE-4948-9436-7868A96CA984}">
      <dgm:prSet/>
      <dgm:spPr/>
      <dgm:t>
        <a:bodyPr/>
        <a:lstStyle/>
        <a:p>
          <a:endParaRPr lang="en-US"/>
        </a:p>
      </dgm:t>
    </dgm:pt>
    <dgm:pt modelId="{6C382629-1BBB-4534-82BF-1C580EF11CA2}">
      <dgm:prSet/>
      <dgm:spPr/>
      <dgm:t>
        <a:bodyPr/>
        <a:lstStyle/>
        <a:p>
          <a:r>
            <a:rPr lang="en-US" dirty="0"/>
            <a:t>Ongoing challenges related to time management and diverse disruptive behaviors</a:t>
          </a:r>
        </a:p>
      </dgm:t>
    </dgm:pt>
    <dgm:pt modelId="{3F7AE762-075B-43F7-985D-4A01D16907AD}" type="parTrans" cxnId="{766F4E35-2D6F-464D-9620-700380D49C6F}">
      <dgm:prSet/>
      <dgm:spPr/>
      <dgm:t>
        <a:bodyPr/>
        <a:lstStyle/>
        <a:p>
          <a:endParaRPr lang="en-US"/>
        </a:p>
      </dgm:t>
    </dgm:pt>
    <dgm:pt modelId="{EFF0CA30-D3DB-4B99-8329-253DE7B3F159}" type="sibTrans" cxnId="{766F4E35-2D6F-464D-9620-700380D49C6F}">
      <dgm:prSet/>
      <dgm:spPr/>
      <dgm:t>
        <a:bodyPr/>
        <a:lstStyle/>
        <a:p>
          <a:endParaRPr lang="en-US"/>
        </a:p>
      </dgm:t>
    </dgm:pt>
    <dgm:pt modelId="{37F8DD30-65B1-472A-989F-2B51B79A5008}">
      <dgm:prSet/>
      <dgm:spPr/>
      <dgm:t>
        <a:bodyPr/>
        <a:lstStyle/>
        <a:p>
          <a:r>
            <a:rPr lang="en-US" dirty="0"/>
            <a:t>Professional development must be intentionally designed to fill gaps</a:t>
          </a:r>
        </a:p>
      </dgm:t>
    </dgm:pt>
    <dgm:pt modelId="{D903C5BE-5CA9-4428-88B2-C6AC60046591}" type="parTrans" cxnId="{C518CF59-7397-4DEA-9E48-7910F9922D75}">
      <dgm:prSet/>
      <dgm:spPr/>
      <dgm:t>
        <a:bodyPr/>
        <a:lstStyle/>
        <a:p>
          <a:endParaRPr lang="en-US"/>
        </a:p>
      </dgm:t>
    </dgm:pt>
    <dgm:pt modelId="{12D45D48-6EEE-4F21-970F-D50F618D5216}" type="sibTrans" cxnId="{C518CF59-7397-4DEA-9E48-7910F9922D75}">
      <dgm:prSet/>
      <dgm:spPr/>
      <dgm:t>
        <a:bodyPr/>
        <a:lstStyle/>
        <a:p>
          <a:endParaRPr lang="en-US"/>
        </a:p>
      </dgm:t>
    </dgm:pt>
    <dgm:pt modelId="{A17B9689-42C2-4EC8-AF55-36D57D6E0747}">
      <dgm:prSet/>
      <dgm:spPr/>
      <dgm:t>
        <a:bodyPr/>
        <a:lstStyle/>
        <a:p>
          <a:r>
            <a:rPr lang="en-US" dirty="0"/>
            <a:t>Practical, applicable, modeling, and collaboration</a:t>
          </a:r>
        </a:p>
      </dgm:t>
    </dgm:pt>
    <dgm:pt modelId="{6B180895-85E8-477A-B476-C5C5FC6F2BC7}" type="parTrans" cxnId="{8E5DE26E-59A4-41A6-9CE4-061141BE0C82}">
      <dgm:prSet/>
      <dgm:spPr/>
      <dgm:t>
        <a:bodyPr/>
        <a:lstStyle/>
        <a:p>
          <a:endParaRPr lang="en-US"/>
        </a:p>
      </dgm:t>
    </dgm:pt>
    <dgm:pt modelId="{E55EC3E3-FD6E-49A7-94BD-8DBE5C5F6020}" type="sibTrans" cxnId="{8E5DE26E-59A4-41A6-9CE4-061141BE0C82}">
      <dgm:prSet/>
      <dgm:spPr/>
      <dgm:t>
        <a:bodyPr/>
        <a:lstStyle/>
        <a:p>
          <a:endParaRPr lang="en-US"/>
        </a:p>
      </dgm:t>
    </dgm:pt>
    <dgm:pt modelId="{E1EE2950-ED01-4E3A-87E6-7DAB56694AB9}">
      <dgm:prSet/>
      <dgm:spPr/>
      <dgm:t>
        <a:bodyPr/>
        <a:lstStyle/>
        <a:p>
          <a:r>
            <a:rPr lang="en-US" dirty="0"/>
            <a:t>The impact of classroom management on education is significant</a:t>
          </a:r>
        </a:p>
      </dgm:t>
    </dgm:pt>
    <dgm:pt modelId="{D7C59FB4-8E5C-48A3-A51F-A14C1E1070D5}" type="parTrans" cxnId="{EED3E8F8-80C1-4FCB-AF36-D9CB27C41829}">
      <dgm:prSet/>
      <dgm:spPr/>
      <dgm:t>
        <a:bodyPr/>
        <a:lstStyle/>
        <a:p>
          <a:endParaRPr lang="en-US"/>
        </a:p>
      </dgm:t>
    </dgm:pt>
    <dgm:pt modelId="{468B3696-E852-41CB-99E1-3D1E1111916E}" type="sibTrans" cxnId="{EED3E8F8-80C1-4FCB-AF36-D9CB27C41829}">
      <dgm:prSet/>
      <dgm:spPr/>
      <dgm:t>
        <a:bodyPr/>
        <a:lstStyle/>
        <a:p>
          <a:endParaRPr lang="en-US"/>
        </a:p>
      </dgm:t>
    </dgm:pt>
    <dgm:pt modelId="{B13C70B4-8EA7-4B4B-8D7E-7C76239EDDD2}" type="pres">
      <dgm:prSet presAssocID="{60DB36E5-04D5-4E6A-A0D0-742674877BDE}" presName="outerComposite" presStyleCnt="0">
        <dgm:presLayoutVars>
          <dgm:chMax val="5"/>
          <dgm:dir/>
          <dgm:resizeHandles val="exact"/>
        </dgm:presLayoutVars>
      </dgm:prSet>
      <dgm:spPr/>
    </dgm:pt>
    <dgm:pt modelId="{ADA8475D-2165-41F0-B3F4-186C40A04A40}" type="pres">
      <dgm:prSet presAssocID="{60DB36E5-04D5-4E6A-A0D0-742674877BDE}" presName="dummyMaxCanvas" presStyleCnt="0">
        <dgm:presLayoutVars/>
      </dgm:prSet>
      <dgm:spPr/>
    </dgm:pt>
    <dgm:pt modelId="{1CF09656-7DD9-4AA7-A1AA-E451F16EFAFE}" type="pres">
      <dgm:prSet presAssocID="{60DB36E5-04D5-4E6A-A0D0-742674877BDE}" presName="FiveNodes_1" presStyleLbl="node1" presStyleIdx="0" presStyleCnt="5">
        <dgm:presLayoutVars>
          <dgm:bulletEnabled val="1"/>
        </dgm:presLayoutVars>
      </dgm:prSet>
      <dgm:spPr/>
    </dgm:pt>
    <dgm:pt modelId="{457C9ED6-A610-4AED-B005-EC65F7961DF8}" type="pres">
      <dgm:prSet presAssocID="{60DB36E5-04D5-4E6A-A0D0-742674877BDE}" presName="FiveNodes_2" presStyleLbl="node1" presStyleIdx="1" presStyleCnt="5">
        <dgm:presLayoutVars>
          <dgm:bulletEnabled val="1"/>
        </dgm:presLayoutVars>
      </dgm:prSet>
      <dgm:spPr/>
    </dgm:pt>
    <dgm:pt modelId="{7985DC32-32D5-47F3-A274-175E01BD9214}" type="pres">
      <dgm:prSet presAssocID="{60DB36E5-04D5-4E6A-A0D0-742674877BDE}" presName="FiveNodes_3" presStyleLbl="node1" presStyleIdx="2" presStyleCnt="5">
        <dgm:presLayoutVars>
          <dgm:bulletEnabled val="1"/>
        </dgm:presLayoutVars>
      </dgm:prSet>
      <dgm:spPr/>
    </dgm:pt>
    <dgm:pt modelId="{F4597883-ACC1-411F-80F0-16C45324E461}" type="pres">
      <dgm:prSet presAssocID="{60DB36E5-04D5-4E6A-A0D0-742674877BDE}" presName="FiveNodes_4" presStyleLbl="node1" presStyleIdx="3" presStyleCnt="5">
        <dgm:presLayoutVars>
          <dgm:bulletEnabled val="1"/>
        </dgm:presLayoutVars>
      </dgm:prSet>
      <dgm:spPr/>
    </dgm:pt>
    <dgm:pt modelId="{D8978D84-7C21-4433-B11B-01A482B1E7EE}" type="pres">
      <dgm:prSet presAssocID="{60DB36E5-04D5-4E6A-A0D0-742674877BDE}" presName="FiveNodes_5" presStyleLbl="node1" presStyleIdx="4" presStyleCnt="5">
        <dgm:presLayoutVars>
          <dgm:bulletEnabled val="1"/>
        </dgm:presLayoutVars>
      </dgm:prSet>
      <dgm:spPr/>
    </dgm:pt>
    <dgm:pt modelId="{15386428-1692-4A49-8147-F471AD70F5CC}" type="pres">
      <dgm:prSet presAssocID="{60DB36E5-04D5-4E6A-A0D0-742674877BDE}" presName="FiveConn_1-2" presStyleLbl="fgAccFollowNode1" presStyleIdx="0" presStyleCnt="4">
        <dgm:presLayoutVars>
          <dgm:bulletEnabled val="1"/>
        </dgm:presLayoutVars>
      </dgm:prSet>
      <dgm:spPr/>
    </dgm:pt>
    <dgm:pt modelId="{F7B5C588-014E-4B20-8F81-8F6B0AB2CDC4}" type="pres">
      <dgm:prSet presAssocID="{60DB36E5-04D5-4E6A-A0D0-742674877BDE}" presName="FiveConn_2-3" presStyleLbl="fgAccFollowNode1" presStyleIdx="1" presStyleCnt="4">
        <dgm:presLayoutVars>
          <dgm:bulletEnabled val="1"/>
        </dgm:presLayoutVars>
      </dgm:prSet>
      <dgm:spPr/>
    </dgm:pt>
    <dgm:pt modelId="{40ECDD7B-8283-439D-AE59-2CFF921A9B47}" type="pres">
      <dgm:prSet presAssocID="{60DB36E5-04D5-4E6A-A0D0-742674877BDE}" presName="FiveConn_3-4" presStyleLbl="fgAccFollowNode1" presStyleIdx="2" presStyleCnt="4">
        <dgm:presLayoutVars>
          <dgm:bulletEnabled val="1"/>
        </dgm:presLayoutVars>
      </dgm:prSet>
      <dgm:spPr/>
    </dgm:pt>
    <dgm:pt modelId="{DD57E5E8-9E60-4B27-8E81-8F64E44BEDED}" type="pres">
      <dgm:prSet presAssocID="{60DB36E5-04D5-4E6A-A0D0-742674877BDE}" presName="FiveConn_4-5" presStyleLbl="fgAccFollowNode1" presStyleIdx="3" presStyleCnt="4">
        <dgm:presLayoutVars>
          <dgm:bulletEnabled val="1"/>
        </dgm:presLayoutVars>
      </dgm:prSet>
      <dgm:spPr/>
    </dgm:pt>
    <dgm:pt modelId="{547A19A3-E445-4BBE-A672-D0584F2C81E4}" type="pres">
      <dgm:prSet presAssocID="{60DB36E5-04D5-4E6A-A0D0-742674877BDE}" presName="FiveNodes_1_text" presStyleLbl="node1" presStyleIdx="4" presStyleCnt="5">
        <dgm:presLayoutVars>
          <dgm:bulletEnabled val="1"/>
        </dgm:presLayoutVars>
      </dgm:prSet>
      <dgm:spPr/>
    </dgm:pt>
    <dgm:pt modelId="{4CA6A5A0-98AA-4DD5-AC33-D64E5CA59F5B}" type="pres">
      <dgm:prSet presAssocID="{60DB36E5-04D5-4E6A-A0D0-742674877BDE}" presName="FiveNodes_2_text" presStyleLbl="node1" presStyleIdx="4" presStyleCnt="5">
        <dgm:presLayoutVars>
          <dgm:bulletEnabled val="1"/>
        </dgm:presLayoutVars>
      </dgm:prSet>
      <dgm:spPr/>
    </dgm:pt>
    <dgm:pt modelId="{29220D08-BA84-4E30-A2AA-3C5DA9D5B422}" type="pres">
      <dgm:prSet presAssocID="{60DB36E5-04D5-4E6A-A0D0-742674877BDE}" presName="FiveNodes_3_text" presStyleLbl="node1" presStyleIdx="4" presStyleCnt="5">
        <dgm:presLayoutVars>
          <dgm:bulletEnabled val="1"/>
        </dgm:presLayoutVars>
      </dgm:prSet>
      <dgm:spPr/>
    </dgm:pt>
    <dgm:pt modelId="{52A0C620-06F9-4135-A965-D5C99ADB37FC}" type="pres">
      <dgm:prSet presAssocID="{60DB36E5-04D5-4E6A-A0D0-742674877BDE}" presName="FiveNodes_4_text" presStyleLbl="node1" presStyleIdx="4" presStyleCnt="5">
        <dgm:presLayoutVars>
          <dgm:bulletEnabled val="1"/>
        </dgm:presLayoutVars>
      </dgm:prSet>
      <dgm:spPr/>
    </dgm:pt>
    <dgm:pt modelId="{0A13828D-41CC-4CFF-9AD9-1DF5CFA2B6B9}" type="pres">
      <dgm:prSet presAssocID="{60DB36E5-04D5-4E6A-A0D0-742674877BDE}" presName="FiveNodes_5_text" presStyleLbl="node1" presStyleIdx="4" presStyleCnt="5">
        <dgm:presLayoutVars>
          <dgm:bulletEnabled val="1"/>
        </dgm:presLayoutVars>
      </dgm:prSet>
      <dgm:spPr/>
    </dgm:pt>
  </dgm:ptLst>
  <dgm:cxnLst>
    <dgm:cxn modelId="{86ADC21B-A7CE-4948-9436-7868A96CA984}" srcId="{60DB36E5-04D5-4E6A-A0D0-742674877BDE}" destId="{B90A6934-9FAB-456F-A3D3-C90F471DC5D5}" srcOrd="0" destOrd="0" parTransId="{241D4C50-7A4C-47AA-ADD5-663A4FFC8A8B}" sibTransId="{81713B93-3664-4B40-9818-DD5FE449FC27}"/>
    <dgm:cxn modelId="{3F661227-859A-4A6C-A578-439F33B2B6E4}" type="presOf" srcId="{B90A6934-9FAB-456F-A3D3-C90F471DC5D5}" destId="{1CF09656-7DD9-4AA7-A1AA-E451F16EFAFE}" srcOrd="0" destOrd="0" presId="urn:microsoft.com/office/officeart/2005/8/layout/vProcess5"/>
    <dgm:cxn modelId="{7F7FD027-D664-4C31-8E96-FCF897CD23CB}" type="presOf" srcId="{B90A6934-9FAB-456F-A3D3-C90F471DC5D5}" destId="{547A19A3-E445-4BBE-A672-D0584F2C81E4}" srcOrd="1" destOrd="0" presId="urn:microsoft.com/office/officeart/2005/8/layout/vProcess5"/>
    <dgm:cxn modelId="{838F012B-E581-49E8-85B7-0307B5F6B006}" type="presOf" srcId="{E1EE2950-ED01-4E3A-87E6-7DAB56694AB9}" destId="{0A13828D-41CC-4CFF-9AD9-1DF5CFA2B6B9}" srcOrd="1" destOrd="0" presId="urn:microsoft.com/office/officeart/2005/8/layout/vProcess5"/>
    <dgm:cxn modelId="{766F4E35-2D6F-464D-9620-700380D49C6F}" srcId="{60DB36E5-04D5-4E6A-A0D0-742674877BDE}" destId="{6C382629-1BBB-4534-82BF-1C580EF11CA2}" srcOrd="1" destOrd="0" parTransId="{3F7AE762-075B-43F7-985D-4A01D16907AD}" sibTransId="{EFF0CA30-D3DB-4B99-8329-253DE7B3F159}"/>
    <dgm:cxn modelId="{DCC3463E-F528-431F-9126-F7E8C897814E}" type="presOf" srcId="{E1EE2950-ED01-4E3A-87E6-7DAB56694AB9}" destId="{D8978D84-7C21-4433-B11B-01A482B1E7EE}" srcOrd="0" destOrd="0" presId="urn:microsoft.com/office/officeart/2005/8/layout/vProcess5"/>
    <dgm:cxn modelId="{510D1C62-3616-4102-ACD9-A0079490E10D}" type="presOf" srcId="{12D45D48-6EEE-4F21-970F-D50F618D5216}" destId="{40ECDD7B-8283-439D-AE59-2CFF921A9B47}" srcOrd="0" destOrd="0" presId="urn:microsoft.com/office/officeart/2005/8/layout/vProcess5"/>
    <dgm:cxn modelId="{8E5DE26E-59A4-41A6-9CE4-061141BE0C82}" srcId="{60DB36E5-04D5-4E6A-A0D0-742674877BDE}" destId="{A17B9689-42C2-4EC8-AF55-36D57D6E0747}" srcOrd="3" destOrd="0" parTransId="{6B180895-85E8-477A-B476-C5C5FC6F2BC7}" sibTransId="{E55EC3E3-FD6E-49A7-94BD-8DBE5C5F6020}"/>
    <dgm:cxn modelId="{EB14FD50-D021-4613-B2D4-C1609DF768DC}" type="presOf" srcId="{E55EC3E3-FD6E-49A7-94BD-8DBE5C5F6020}" destId="{DD57E5E8-9E60-4B27-8E81-8F64E44BEDED}" srcOrd="0" destOrd="0" presId="urn:microsoft.com/office/officeart/2005/8/layout/vProcess5"/>
    <dgm:cxn modelId="{3EF0F771-1EBD-4691-957F-CA0BAC2C4416}" type="presOf" srcId="{6C382629-1BBB-4534-82BF-1C580EF11CA2}" destId="{457C9ED6-A610-4AED-B005-EC65F7961DF8}" srcOrd="0" destOrd="0" presId="urn:microsoft.com/office/officeart/2005/8/layout/vProcess5"/>
    <dgm:cxn modelId="{C518CF59-7397-4DEA-9E48-7910F9922D75}" srcId="{60DB36E5-04D5-4E6A-A0D0-742674877BDE}" destId="{37F8DD30-65B1-472A-989F-2B51B79A5008}" srcOrd="2" destOrd="0" parTransId="{D903C5BE-5CA9-4428-88B2-C6AC60046591}" sibTransId="{12D45D48-6EEE-4F21-970F-D50F618D5216}"/>
    <dgm:cxn modelId="{F4534D83-2C86-4E18-89C9-738030CD74D2}" type="presOf" srcId="{37F8DD30-65B1-472A-989F-2B51B79A5008}" destId="{29220D08-BA84-4E30-A2AA-3C5DA9D5B422}" srcOrd="1" destOrd="0" presId="urn:microsoft.com/office/officeart/2005/8/layout/vProcess5"/>
    <dgm:cxn modelId="{3917D895-C91D-4017-97AA-F639349E9F86}" type="presOf" srcId="{81713B93-3664-4B40-9818-DD5FE449FC27}" destId="{15386428-1692-4A49-8147-F471AD70F5CC}" srcOrd="0" destOrd="0" presId="urn:microsoft.com/office/officeart/2005/8/layout/vProcess5"/>
    <dgm:cxn modelId="{27A51EB2-7717-40E3-BF5A-F1197CEF4745}" type="presOf" srcId="{A17B9689-42C2-4EC8-AF55-36D57D6E0747}" destId="{52A0C620-06F9-4135-A965-D5C99ADB37FC}" srcOrd="1" destOrd="0" presId="urn:microsoft.com/office/officeart/2005/8/layout/vProcess5"/>
    <dgm:cxn modelId="{DAC034B3-8149-41C3-A61E-C0A92E66B3A2}" type="presOf" srcId="{EFF0CA30-D3DB-4B99-8329-253DE7B3F159}" destId="{F7B5C588-014E-4B20-8F81-8F6B0AB2CDC4}" srcOrd="0" destOrd="0" presId="urn:microsoft.com/office/officeart/2005/8/layout/vProcess5"/>
    <dgm:cxn modelId="{FC5DEAC4-1A9E-41F6-BB1D-55DE78E067A6}" type="presOf" srcId="{A17B9689-42C2-4EC8-AF55-36D57D6E0747}" destId="{F4597883-ACC1-411F-80F0-16C45324E461}" srcOrd="0" destOrd="0" presId="urn:microsoft.com/office/officeart/2005/8/layout/vProcess5"/>
    <dgm:cxn modelId="{60F711D7-BA0C-4ECC-A385-6CC40D20419F}" type="presOf" srcId="{60DB36E5-04D5-4E6A-A0D0-742674877BDE}" destId="{B13C70B4-8EA7-4B4B-8D7E-7C76239EDDD2}" srcOrd="0" destOrd="0" presId="urn:microsoft.com/office/officeart/2005/8/layout/vProcess5"/>
    <dgm:cxn modelId="{5E6A7ED8-94B7-4CC3-AC45-A53389809555}" type="presOf" srcId="{37F8DD30-65B1-472A-989F-2B51B79A5008}" destId="{7985DC32-32D5-47F3-A274-175E01BD9214}" srcOrd="0" destOrd="0" presId="urn:microsoft.com/office/officeart/2005/8/layout/vProcess5"/>
    <dgm:cxn modelId="{221B93ED-1E7F-4FF6-B0C9-886A4CE47A1D}" type="presOf" srcId="{6C382629-1BBB-4534-82BF-1C580EF11CA2}" destId="{4CA6A5A0-98AA-4DD5-AC33-D64E5CA59F5B}" srcOrd="1" destOrd="0" presId="urn:microsoft.com/office/officeart/2005/8/layout/vProcess5"/>
    <dgm:cxn modelId="{EED3E8F8-80C1-4FCB-AF36-D9CB27C41829}" srcId="{60DB36E5-04D5-4E6A-A0D0-742674877BDE}" destId="{E1EE2950-ED01-4E3A-87E6-7DAB56694AB9}" srcOrd="4" destOrd="0" parTransId="{D7C59FB4-8E5C-48A3-A51F-A14C1E1070D5}" sibTransId="{468B3696-E852-41CB-99E1-3D1E1111916E}"/>
    <dgm:cxn modelId="{E240A93F-2FAC-448A-9D46-02493AE28200}" type="presParOf" srcId="{B13C70B4-8EA7-4B4B-8D7E-7C76239EDDD2}" destId="{ADA8475D-2165-41F0-B3F4-186C40A04A40}" srcOrd="0" destOrd="0" presId="urn:microsoft.com/office/officeart/2005/8/layout/vProcess5"/>
    <dgm:cxn modelId="{AAF9E591-1D7B-4F1B-B791-DB8F875CFF19}" type="presParOf" srcId="{B13C70B4-8EA7-4B4B-8D7E-7C76239EDDD2}" destId="{1CF09656-7DD9-4AA7-A1AA-E451F16EFAFE}" srcOrd="1" destOrd="0" presId="urn:microsoft.com/office/officeart/2005/8/layout/vProcess5"/>
    <dgm:cxn modelId="{65F1CD7B-6541-45D6-B76D-0D5F417F781C}" type="presParOf" srcId="{B13C70B4-8EA7-4B4B-8D7E-7C76239EDDD2}" destId="{457C9ED6-A610-4AED-B005-EC65F7961DF8}" srcOrd="2" destOrd="0" presId="urn:microsoft.com/office/officeart/2005/8/layout/vProcess5"/>
    <dgm:cxn modelId="{900377AD-2274-4E05-8CB6-C29898B207BE}" type="presParOf" srcId="{B13C70B4-8EA7-4B4B-8D7E-7C76239EDDD2}" destId="{7985DC32-32D5-47F3-A274-175E01BD9214}" srcOrd="3" destOrd="0" presId="urn:microsoft.com/office/officeart/2005/8/layout/vProcess5"/>
    <dgm:cxn modelId="{4CB5017F-04EA-43ED-9178-0793C053C5FE}" type="presParOf" srcId="{B13C70B4-8EA7-4B4B-8D7E-7C76239EDDD2}" destId="{F4597883-ACC1-411F-80F0-16C45324E461}" srcOrd="4" destOrd="0" presId="urn:microsoft.com/office/officeart/2005/8/layout/vProcess5"/>
    <dgm:cxn modelId="{F726B9D9-6C1C-43E6-A76A-0854FFD24DAD}" type="presParOf" srcId="{B13C70B4-8EA7-4B4B-8D7E-7C76239EDDD2}" destId="{D8978D84-7C21-4433-B11B-01A482B1E7EE}" srcOrd="5" destOrd="0" presId="urn:microsoft.com/office/officeart/2005/8/layout/vProcess5"/>
    <dgm:cxn modelId="{596770A3-3126-4BB8-9877-4CEF66C82365}" type="presParOf" srcId="{B13C70B4-8EA7-4B4B-8D7E-7C76239EDDD2}" destId="{15386428-1692-4A49-8147-F471AD70F5CC}" srcOrd="6" destOrd="0" presId="urn:microsoft.com/office/officeart/2005/8/layout/vProcess5"/>
    <dgm:cxn modelId="{7EC7C929-9DFC-404E-817F-420537433BF8}" type="presParOf" srcId="{B13C70B4-8EA7-4B4B-8D7E-7C76239EDDD2}" destId="{F7B5C588-014E-4B20-8F81-8F6B0AB2CDC4}" srcOrd="7" destOrd="0" presId="urn:microsoft.com/office/officeart/2005/8/layout/vProcess5"/>
    <dgm:cxn modelId="{AD9C07BF-554E-4321-9DF7-8F52975042B4}" type="presParOf" srcId="{B13C70B4-8EA7-4B4B-8D7E-7C76239EDDD2}" destId="{40ECDD7B-8283-439D-AE59-2CFF921A9B47}" srcOrd="8" destOrd="0" presId="urn:microsoft.com/office/officeart/2005/8/layout/vProcess5"/>
    <dgm:cxn modelId="{2D810845-204D-45C3-917D-80308AC291FE}" type="presParOf" srcId="{B13C70B4-8EA7-4B4B-8D7E-7C76239EDDD2}" destId="{DD57E5E8-9E60-4B27-8E81-8F64E44BEDED}" srcOrd="9" destOrd="0" presId="urn:microsoft.com/office/officeart/2005/8/layout/vProcess5"/>
    <dgm:cxn modelId="{885D46AA-94C4-407B-B470-C5384E62A484}" type="presParOf" srcId="{B13C70B4-8EA7-4B4B-8D7E-7C76239EDDD2}" destId="{547A19A3-E445-4BBE-A672-D0584F2C81E4}" srcOrd="10" destOrd="0" presId="urn:microsoft.com/office/officeart/2005/8/layout/vProcess5"/>
    <dgm:cxn modelId="{3E2E4657-2B48-41D7-B33B-2E4A57E5CBCE}" type="presParOf" srcId="{B13C70B4-8EA7-4B4B-8D7E-7C76239EDDD2}" destId="{4CA6A5A0-98AA-4DD5-AC33-D64E5CA59F5B}" srcOrd="11" destOrd="0" presId="urn:microsoft.com/office/officeart/2005/8/layout/vProcess5"/>
    <dgm:cxn modelId="{2E00406A-A3B9-42D5-8DBE-93DD5C5BC982}" type="presParOf" srcId="{B13C70B4-8EA7-4B4B-8D7E-7C76239EDDD2}" destId="{29220D08-BA84-4E30-A2AA-3C5DA9D5B422}" srcOrd="12" destOrd="0" presId="urn:microsoft.com/office/officeart/2005/8/layout/vProcess5"/>
    <dgm:cxn modelId="{C15263FC-ECF7-4CE9-8AE0-C2A8E8054331}" type="presParOf" srcId="{B13C70B4-8EA7-4B4B-8D7E-7C76239EDDD2}" destId="{52A0C620-06F9-4135-A965-D5C99ADB37FC}" srcOrd="13" destOrd="0" presId="urn:microsoft.com/office/officeart/2005/8/layout/vProcess5"/>
    <dgm:cxn modelId="{B98527DA-D34D-4C4B-8875-AB5662304831}" type="presParOf" srcId="{B13C70B4-8EA7-4B4B-8D7E-7C76239EDDD2}" destId="{0A13828D-41CC-4CFF-9AD9-1DF5CFA2B6B9}" srcOrd="14" destOrd="0" presId="urn:microsoft.com/office/officeart/2005/8/layout/vProcess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C8778E0-AC3B-454F-B000-FD506D56E126}"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64DE5790-2114-45B3-8081-44463A48EBE1}">
      <dgm:prSet/>
      <dgm:spPr/>
      <dgm:t>
        <a:bodyPr/>
        <a:lstStyle/>
        <a:p>
          <a:r>
            <a:rPr lang="en-US"/>
            <a:t>Small sample size</a:t>
          </a:r>
        </a:p>
      </dgm:t>
    </dgm:pt>
    <dgm:pt modelId="{FC6BD8F5-4552-48DD-8D7F-C980660F3D1B}" type="parTrans" cxnId="{544972DD-1769-4772-8EA3-CEE150E12885}">
      <dgm:prSet/>
      <dgm:spPr/>
      <dgm:t>
        <a:bodyPr/>
        <a:lstStyle/>
        <a:p>
          <a:endParaRPr lang="en-US"/>
        </a:p>
      </dgm:t>
    </dgm:pt>
    <dgm:pt modelId="{B17821D3-87CF-4AD0-B861-49DCB4F30FD0}" type="sibTrans" cxnId="{544972DD-1769-4772-8EA3-CEE150E12885}">
      <dgm:prSet/>
      <dgm:spPr/>
      <dgm:t>
        <a:bodyPr/>
        <a:lstStyle/>
        <a:p>
          <a:endParaRPr lang="en-US"/>
        </a:p>
      </dgm:t>
    </dgm:pt>
    <dgm:pt modelId="{4B392330-F391-4819-B666-79C2DD9B781C}">
      <dgm:prSet/>
      <dgm:spPr/>
      <dgm:t>
        <a:bodyPr/>
        <a:lstStyle/>
        <a:p>
          <a:r>
            <a:rPr lang="en-US"/>
            <a:t>Variation in teaching experience</a:t>
          </a:r>
        </a:p>
      </dgm:t>
    </dgm:pt>
    <dgm:pt modelId="{8E537CF3-CBBE-420D-A66A-E0C8FACC88F1}" type="parTrans" cxnId="{A3551E52-B4D9-4529-9243-C73038DEDA55}">
      <dgm:prSet/>
      <dgm:spPr/>
      <dgm:t>
        <a:bodyPr/>
        <a:lstStyle/>
        <a:p>
          <a:endParaRPr lang="en-US"/>
        </a:p>
      </dgm:t>
    </dgm:pt>
    <dgm:pt modelId="{15A12923-F889-48B0-B5E2-6F3A145AAA89}" type="sibTrans" cxnId="{A3551E52-B4D9-4529-9243-C73038DEDA55}">
      <dgm:prSet/>
      <dgm:spPr/>
      <dgm:t>
        <a:bodyPr/>
        <a:lstStyle/>
        <a:p>
          <a:endParaRPr lang="en-US"/>
        </a:p>
      </dgm:t>
    </dgm:pt>
    <dgm:pt modelId="{6DF6B812-02D1-4194-A030-75B7D4F29B65}">
      <dgm:prSet/>
      <dgm:spPr/>
      <dgm:t>
        <a:bodyPr/>
        <a:lstStyle/>
        <a:p>
          <a:r>
            <a:rPr lang="en-US"/>
            <a:t>Reliance on self-reported data</a:t>
          </a:r>
        </a:p>
      </dgm:t>
    </dgm:pt>
    <dgm:pt modelId="{9FA804D0-7C6D-427D-A98E-174FF6ACA688}" type="parTrans" cxnId="{7109FEED-FB9E-45B8-8C92-F69500A52BD1}">
      <dgm:prSet/>
      <dgm:spPr/>
      <dgm:t>
        <a:bodyPr/>
        <a:lstStyle/>
        <a:p>
          <a:endParaRPr lang="en-US"/>
        </a:p>
      </dgm:t>
    </dgm:pt>
    <dgm:pt modelId="{33F27063-51FD-49B0-86FF-931E2E365D37}" type="sibTrans" cxnId="{7109FEED-FB9E-45B8-8C92-F69500A52BD1}">
      <dgm:prSet/>
      <dgm:spPr/>
      <dgm:t>
        <a:bodyPr/>
        <a:lstStyle/>
        <a:p>
          <a:endParaRPr lang="en-US"/>
        </a:p>
      </dgm:t>
    </dgm:pt>
    <dgm:pt modelId="{5A7DDDA6-4341-4E73-9C69-B92D5736E488}">
      <dgm:prSet/>
      <dgm:spPr/>
      <dgm:t>
        <a:bodyPr/>
        <a:lstStyle/>
        <a:p>
          <a:r>
            <a:rPr lang="en-US" dirty="0"/>
            <a:t>Context</a:t>
          </a:r>
        </a:p>
      </dgm:t>
    </dgm:pt>
    <dgm:pt modelId="{353F43B8-816A-46E5-9CCF-2595157D9E40}" type="parTrans" cxnId="{B34167CF-67CD-4584-8DCC-3A7379FFEEFB}">
      <dgm:prSet/>
      <dgm:spPr/>
      <dgm:t>
        <a:bodyPr/>
        <a:lstStyle/>
        <a:p>
          <a:endParaRPr lang="en-US"/>
        </a:p>
      </dgm:t>
    </dgm:pt>
    <dgm:pt modelId="{5F566CDD-9567-4528-84C8-389CDD480CB9}" type="sibTrans" cxnId="{B34167CF-67CD-4584-8DCC-3A7379FFEEFB}">
      <dgm:prSet/>
      <dgm:spPr/>
      <dgm:t>
        <a:bodyPr/>
        <a:lstStyle/>
        <a:p>
          <a:endParaRPr lang="en-US"/>
        </a:p>
      </dgm:t>
    </dgm:pt>
    <dgm:pt modelId="{A25B9907-DC3B-4E8B-9B46-FA017F645857}">
      <dgm:prSet/>
      <dgm:spPr/>
      <dgm:t>
        <a:bodyPr/>
        <a:lstStyle/>
        <a:p>
          <a:r>
            <a:rPr lang="en-US" dirty="0"/>
            <a:t>Time constraints</a:t>
          </a:r>
        </a:p>
      </dgm:t>
    </dgm:pt>
    <dgm:pt modelId="{5FB97053-FE05-421A-9D20-E429D2A89B96}" type="parTrans" cxnId="{A03EDB78-70AA-4E8E-BDB2-680865A932B2}">
      <dgm:prSet/>
      <dgm:spPr/>
      <dgm:t>
        <a:bodyPr/>
        <a:lstStyle/>
        <a:p>
          <a:endParaRPr lang="en-US"/>
        </a:p>
      </dgm:t>
    </dgm:pt>
    <dgm:pt modelId="{8A677F6B-7590-4FD6-BC8A-F6C140E4B1B8}" type="sibTrans" cxnId="{A03EDB78-70AA-4E8E-BDB2-680865A932B2}">
      <dgm:prSet/>
      <dgm:spPr/>
      <dgm:t>
        <a:bodyPr/>
        <a:lstStyle/>
        <a:p>
          <a:endParaRPr lang="en-US"/>
        </a:p>
      </dgm:t>
    </dgm:pt>
    <dgm:pt modelId="{6CD10E56-4B8D-47CC-A6B7-065B0B785354}">
      <dgm:prSet/>
      <dgm:spPr/>
      <dgm:t>
        <a:bodyPr/>
        <a:lstStyle/>
        <a:p>
          <a:r>
            <a:rPr lang="en-US"/>
            <a:t>Prior exposure to professional development</a:t>
          </a:r>
        </a:p>
      </dgm:t>
    </dgm:pt>
    <dgm:pt modelId="{0F5DFFC6-FEB6-46DF-80E3-3DF9FDF7C86F}" type="parTrans" cxnId="{07FAF7F7-5070-4587-B9AC-52F43CD23340}">
      <dgm:prSet/>
      <dgm:spPr/>
      <dgm:t>
        <a:bodyPr/>
        <a:lstStyle/>
        <a:p>
          <a:endParaRPr lang="en-US"/>
        </a:p>
      </dgm:t>
    </dgm:pt>
    <dgm:pt modelId="{73341D3B-9F5C-4027-9DCA-5527CED0D48E}" type="sibTrans" cxnId="{07FAF7F7-5070-4587-B9AC-52F43CD23340}">
      <dgm:prSet/>
      <dgm:spPr/>
      <dgm:t>
        <a:bodyPr/>
        <a:lstStyle/>
        <a:p>
          <a:endParaRPr lang="en-US"/>
        </a:p>
      </dgm:t>
    </dgm:pt>
    <dgm:pt modelId="{4673B490-12AF-440E-9698-E077A06BAA57}" type="pres">
      <dgm:prSet presAssocID="{7C8778E0-AC3B-454F-B000-FD506D56E126}" presName="linear" presStyleCnt="0">
        <dgm:presLayoutVars>
          <dgm:animLvl val="lvl"/>
          <dgm:resizeHandles val="exact"/>
        </dgm:presLayoutVars>
      </dgm:prSet>
      <dgm:spPr/>
    </dgm:pt>
    <dgm:pt modelId="{3B863D30-A3DB-4C6F-BAAF-9CDB6BC5B831}" type="pres">
      <dgm:prSet presAssocID="{64DE5790-2114-45B3-8081-44463A48EBE1}" presName="parentText" presStyleLbl="node1" presStyleIdx="0" presStyleCnt="6">
        <dgm:presLayoutVars>
          <dgm:chMax val="0"/>
          <dgm:bulletEnabled val="1"/>
        </dgm:presLayoutVars>
      </dgm:prSet>
      <dgm:spPr/>
    </dgm:pt>
    <dgm:pt modelId="{201C717B-7764-4003-861D-E2E78221D929}" type="pres">
      <dgm:prSet presAssocID="{B17821D3-87CF-4AD0-B861-49DCB4F30FD0}" presName="spacer" presStyleCnt="0"/>
      <dgm:spPr/>
    </dgm:pt>
    <dgm:pt modelId="{85D774B6-3C58-4675-BBFF-D5FB72BCB337}" type="pres">
      <dgm:prSet presAssocID="{4B392330-F391-4819-B666-79C2DD9B781C}" presName="parentText" presStyleLbl="node1" presStyleIdx="1" presStyleCnt="6">
        <dgm:presLayoutVars>
          <dgm:chMax val="0"/>
          <dgm:bulletEnabled val="1"/>
        </dgm:presLayoutVars>
      </dgm:prSet>
      <dgm:spPr/>
    </dgm:pt>
    <dgm:pt modelId="{1324159C-67FD-4CE4-8565-7ED67FB0CC90}" type="pres">
      <dgm:prSet presAssocID="{15A12923-F889-48B0-B5E2-6F3A145AAA89}" presName="spacer" presStyleCnt="0"/>
      <dgm:spPr/>
    </dgm:pt>
    <dgm:pt modelId="{07B7DB97-9F0D-41D7-9457-E5D95064DC0A}" type="pres">
      <dgm:prSet presAssocID="{6DF6B812-02D1-4194-A030-75B7D4F29B65}" presName="parentText" presStyleLbl="node1" presStyleIdx="2" presStyleCnt="6">
        <dgm:presLayoutVars>
          <dgm:chMax val="0"/>
          <dgm:bulletEnabled val="1"/>
        </dgm:presLayoutVars>
      </dgm:prSet>
      <dgm:spPr/>
    </dgm:pt>
    <dgm:pt modelId="{EAD0EB78-DBC1-4900-93B8-5B494C9F95E0}" type="pres">
      <dgm:prSet presAssocID="{33F27063-51FD-49B0-86FF-931E2E365D37}" presName="spacer" presStyleCnt="0"/>
      <dgm:spPr/>
    </dgm:pt>
    <dgm:pt modelId="{43DDB50A-382F-43B6-92FA-B4A75F0F647B}" type="pres">
      <dgm:prSet presAssocID="{5A7DDDA6-4341-4E73-9C69-B92D5736E488}" presName="parentText" presStyleLbl="node1" presStyleIdx="3" presStyleCnt="6">
        <dgm:presLayoutVars>
          <dgm:chMax val="0"/>
          <dgm:bulletEnabled val="1"/>
        </dgm:presLayoutVars>
      </dgm:prSet>
      <dgm:spPr/>
    </dgm:pt>
    <dgm:pt modelId="{C1705AFB-8998-47BC-B4D4-5FD977BB0384}" type="pres">
      <dgm:prSet presAssocID="{5F566CDD-9567-4528-84C8-389CDD480CB9}" presName="spacer" presStyleCnt="0"/>
      <dgm:spPr/>
    </dgm:pt>
    <dgm:pt modelId="{5ECFEAAF-089A-4378-BB1D-727C85C4B7BF}" type="pres">
      <dgm:prSet presAssocID="{A25B9907-DC3B-4E8B-9B46-FA017F645857}" presName="parentText" presStyleLbl="node1" presStyleIdx="4" presStyleCnt="6">
        <dgm:presLayoutVars>
          <dgm:chMax val="0"/>
          <dgm:bulletEnabled val="1"/>
        </dgm:presLayoutVars>
      </dgm:prSet>
      <dgm:spPr/>
    </dgm:pt>
    <dgm:pt modelId="{143B293A-B4F8-4CF9-A60B-68CBE35FA5E9}" type="pres">
      <dgm:prSet presAssocID="{8A677F6B-7590-4FD6-BC8A-F6C140E4B1B8}" presName="spacer" presStyleCnt="0"/>
      <dgm:spPr/>
    </dgm:pt>
    <dgm:pt modelId="{A64C11D0-4F51-4789-810A-158A10A7D4DC}" type="pres">
      <dgm:prSet presAssocID="{6CD10E56-4B8D-47CC-A6B7-065B0B785354}" presName="parentText" presStyleLbl="node1" presStyleIdx="5" presStyleCnt="6">
        <dgm:presLayoutVars>
          <dgm:chMax val="0"/>
          <dgm:bulletEnabled val="1"/>
        </dgm:presLayoutVars>
      </dgm:prSet>
      <dgm:spPr/>
    </dgm:pt>
  </dgm:ptLst>
  <dgm:cxnLst>
    <dgm:cxn modelId="{3DBB7501-957A-48E8-95FB-5B21AC2B01F9}" type="presOf" srcId="{5A7DDDA6-4341-4E73-9C69-B92D5736E488}" destId="{43DDB50A-382F-43B6-92FA-B4A75F0F647B}" srcOrd="0" destOrd="0" presId="urn:microsoft.com/office/officeart/2005/8/layout/vList2"/>
    <dgm:cxn modelId="{58F4646F-1B8F-4844-9D77-A9F14D1AB9A8}" type="presOf" srcId="{6DF6B812-02D1-4194-A030-75B7D4F29B65}" destId="{07B7DB97-9F0D-41D7-9457-E5D95064DC0A}" srcOrd="0" destOrd="0" presId="urn:microsoft.com/office/officeart/2005/8/layout/vList2"/>
    <dgm:cxn modelId="{A3551E52-B4D9-4529-9243-C73038DEDA55}" srcId="{7C8778E0-AC3B-454F-B000-FD506D56E126}" destId="{4B392330-F391-4819-B666-79C2DD9B781C}" srcOrd="1" destOrd="0" parTransId="{8E537CF3-CBBE-420D-A66A-E0C8FACC88F1}" sibTransId="{15A12923-F889-48B0-B5E2-6F3A145AAA89}"/>
    <dgm:cxn modelId="{A03EDB78-70AA-4E8E-BDB2-680865A932B2}" srcId="{7C8778E0-AC3B-454F-B000-FD506D56E126}" destId="{A25B9907-DC3B-4E8B-9B46-FA017F645857}" srcOrd="4" destOrd="0" parTransId="{5FB97053-FE05-421A-9D20-E429D2A89B96}" sibTransId="{8A677F6B-7590-4FD6-BC8A-F6C140E4B1B8}"/>
    <dgm:cxn modelId="{8D9A417B-535C-4B75-A91A-DBCF2CF3A48C}" type="presOf" srcId="{7C8778E0-AC3B-454F-B000-FD506D56E126}" destId="{4673B490-12AF-440E-9698-E077A06BAA57}" srcOrd="0" destOrd="0" presId="urn:microsoft.com/office/officeart/2005/8/layout/vList2"/>
    <dgm:cxn modelId="{1574339D-B5BB-4FA6-A196-F31925B3309C}" type="presOf" srcId="{A25B9907-DC3B-4E8B-9B46-FA017F645857}" destId="{5ECFEAAF-089A-4378-BB1D-727C85C4B7BF}" srcOrd="0" destOrd="0" presId="urn:microsoft.com/office/officeart/2005/8/layout/vList2"/>
    <dgm:cxn modelId="{40384BB8-3F5B-498C-95DE-ECB657B403E8}" type="presOf" srcId="{64DE5790-2114-45B3-8081-44463A48EBE1}" destId="{3B863D30-A3DB-4C6F-BAAF-9CDB6BC5B831}" srcOrd="0" destOrd="0" presId="urn:microsoft.com/office/officeart/2005/8/layout/vList2"/>
    <dgm:cxn modelId="{B34167CF-67CD-4584-8DCC-3A7379FFEEFB}" srcId="{7C8778E0-AC3B-454F-B000-FD506D56E126}" destId="{5A7DDDA6-4341-4E73-9C69-B92D5736E488}" srcOrd="3" destOrd="0" parTransId="{353F43B8-816A-46E5-9CCF-2595157D9E40}" sibTransId="{5F566CDD-9567-4528-84C8-389CDD480CB9}"/>
    <dgm:cxn modelId="{544972DD-1769-4772-8EA3-CEE150E12885}" srcId="{7C8778E0-AC3B-454F-B000-FD506D56E126}" destId="{64DE5790-2114-45B3-8081-44463A48EBE1}" srcOrd="0" destOrd="0" parTransId="{FC6BD8F5-4552-48DD-8D7F-C980660F3D1B}" sibTransId="{B17821D3-87CF-4AD0-B861-49DCB4F30FD0}"/>
    <dgm:cxn modelId="{57A937E5-809C-4289-BA18-8B76CD4E70E2}" type="presOf" srcId="{6CD10E56-4B8D-47CC-A6B7-065B0B785354}" destId="{A64C11D0-4F51-4789-810A-158A10A7D4DC}" srcOrd="0" destOrd="0" presId="urn:microsoft.com/office/officeart/2005/8/layout/vList2"/>
    <dgm:cxn modelId="{E32515ED-2B7A-412C-96AE-B2C065131B61}" type="presOf" srcId="{4B392330-F391-4819-B666-79C2DD9B781C}" destId="{85D774B6-3C58-4675-BBFF-D5FB72BCB337}" srcOrd="0" destOrd="0" presId="urn:microsoft.com/office/officeart/2005/8/layout/vList2"/>
    <dgm:cxn modelId="{7109FEED-FB9E-45B8-8C92-F69500A52BD1}" srcId="{7C8778E0-AC3B-454F-B000-FD506D56E126}" destId="{6DF6B812-02D1-4194-A030-75B7D4F29B65}" srcOrd="2" destOrd="0" parTransId="{9FA804D0-7C6D-427D-A98E-174FF6ACA688}" sibTransId="{33F27063-51FD-49B0-86FF-931E2E365D37}"/>
    <dgm:cxn modelId="{07FAF7F7-5070-4587-B9AC-52F43CD23340}" srcId="{7C8778E0-AC3B-454F-B000-FD506D56E126}" destId="{6CD10E56-4B8D-47CC-A6B7-065B0B785354}" srcOrd="5" destOrd="0" parTransId="{0F5DFFC6-FEB6-46DF-80E3-3DF9FDF7C86F}" sibTransId="{73341D3B-9F5C-4027-9DCA-5527CED0D48E}"/>
    <dgm:cxn modelId="{C9A87B57-80A9-4B0D-8091-962E81E5EF64}" type="presParOf" srcId="{4673B490-12AF-440E-9698-E077A06BAA57}" destId="{3B863D30-A3DB-4C6F-BAAF-9CDB6BC5B831}" srcOrd="0" destOrd="0" presId="urn:microsoft.com/office/officeart/2005/8/layout/vList2"/>
    <dgm:cxn modelId="{046D1955-C708-4741-89F7-7AD27DB74E5D}" type="presParOf" srcId="{4673B490-12AF-440E-9698-E077A06BAA57}" destId="{201C717B-7764-4003-861D-E2E78221D929}" srcOrd="1" destOrd="0" presId="urn:microsoft.com/office/officeart/2005/8/layout/vList2"/>
    <dgm:cxn modelId="{732F73E6-56E4-43C2-A362-ED132BE94D5F}" type="presParOf" srcId="{4673B490-12AF-440E-9698-E077A06BAA57}" destId="{85D774B6-3C58-4675-BBFF-D5FB72BCB337}" srcOrd="2" destOrd="0" presId="urn:microsoft.com/office/officeart/2005/8/layout/vList2"/>
    <dgm:cxn modelId="{F4D6DCA5-64C7-4077-960F-D5303759C9FA}" type="presParOf" srcId="{4673B490-12AF-440E-9698-E077A06BAA57}" destId="{1324159C-67FD-4CE4-8565-7ED67FB0CC90}" srcOrd="3" destOrd="0" presId="urn:microsoft.com/office/officeart/2005/8/layout/vList2"/>
    <dgm:cxn modelId="{C5B95E16-F283-40E6-B5E5-AAC707602407}" type="presParOf" srcId="{4673B490-12AF-440E-9698-E077A06BAA57}" destId="{07B7DB97-9F0D-41D7-9457-E5D95064DC0A}" srcOrd="4" destOrd="0" presId="urn:microsoft.com/office/officeart/2005/8/layout/vList2"/>
    <dgm:cxn modelId="{53B39D9E-8150-455F-A80D-4644182C6CD8}" type="presParOf" srcId="{4673B490-12AF-440E-9698-E077A06BAA57}" destId="{EAD0EB78-DBC1-4900-93B8-5B494C9F95E0}" srcOrd="5" destOrd="0" presId="urn:microsoft.com/office/officeart/2005/8/layout/vList2"/>
    <dgm:cxn modelId="{2B29236C-B2F7-452A-964F-902AB2E57F5D}" type="presParOf" srcId="{4673B490-12AF-440E-9698-E077A06BAA57}" destId="{43DDB50A-382F-43B6-92FA-B4A75F0F647B}" srcOrd="6" destOrd="0" presId="urn:microsoft.com/office/officeart/2005/8/layout/vList2"/>
    <dgm:cxn modelId="{2B07E864-36FC-4459-A7EF-84ECA287E326}" type="presParOf" srcId="{4673B490-12AF-440E-9698-E077A06BAA57}" destId="{C1705AFB-8998-47BC-B4D4-5FD977BB0384}" srcOrd="7" destOrd="0" presId="urn:microsoft.com/office/officeart/2005/8/layout/vList2"/>
    <dgm:cxn modelId="{DD7F0A11-A7BA-4447-BF89-91B919EBFB42}" type="presParOf" srcId="{4673B490-12AF-440E-9698-E077A06BAA57}" destId="{5ECFEAAF-089A-4378-BB1D-727C85C4B7BF}" srcOrd="8" destOrd="0" presId="urn:microsoft.com/office/officeart/2005/8/layout/vList2"/>
    <dgm:cxn modelId="{23560BE5-67B9-488A-929F-16C4CABFE5C7}" type="presParOf" srcId="{4673B490-12AF-440E-9698-E077A06BAA57}" destId="{143B293A-B4F8-4CF9-A60B-68CBE35FA5E9}" srcOrd="9" destOrd="0" presId="urn:microsoft.com/office/officeart/2005/8/layout/vList2"/>
    <dgm:cxn modelId="{1DA878AD-413A-47FE-BE03-1601515B2B9E}" type="presParOf" srcId="{4673B490-12AF-440E-9698-E077A06BAA57}" destId="{A64C11D0-4F51-4789-810A-158A10A7D4DC}" srcOrd="10"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FBBAE55-C691-4342-9675-309FCD1AE857}"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2BA163DE-724A-480C-B053-987C3C5F1D2F}">
      <dgm:prSet custT="1"/>
      <dgm:spPr/>
      <dgm:t>
        <a:bodyPr/>
        <a:lstStyle/>
        <a:p>
          <a:pPr>
            <a:lnSpc>
              <a:spcPct val="100000"/>
            </a:lnSpc>
          </a:pPr>
          <a:r>
            <a:rPr lang="en-US" sz="1800" dirty="0"/>
            <a:t>Conduct research with a larger more diverse sample size</a:t>
          </a:r>
        </a:p>
      </dgm:t>
    </dgm:pt>
    <dgm:pt modelId="{7F18536B-294D-4565-8D1D-D25D934C8B24}" type="parTrans" cxnId="{E0704B8D-7162-4EEF-B5F1-07655A60F9CA}">
      <dgm:prSet/>
      <dgm:spPr/>
      <dgm:t>
        <a:bodyPr/>
        <a:lstStyle/>
        <a:p>
          <a:endParaRPr lang="en-US"/>
        </a:p>
      </dgm:t>
    </dgm:pt>
    <dgm:pt modelId="{1B5600F0-3B93-446C-B741-A3EF1433A139}" type="sibTrans" cxnId="{E0704B8D-7162-4EEF-B5F1-07655A60F9CA}">
      <dgm:prSet/>
      <dgm:spPr/>
      <dgm:t>
        <a:bodyPr/>
        <a:lstStyle/>
        <a:p>
          <a:pPr>
            <a:lnSpc>
              <a:spcPct val="100000"/>
            </a:lnSpc>
          </a:pPr>
          <a:endParaRPr lang="en-US"/>
        </a:p>
      </dgm:t>
    </dgm:pt>
    <dgm:pt modelId="{77843E99-8DBE-443C-950B-10C2F9F1D1EB}">
      <dgm:prSet custT="1"/>
      <dgm:spPr/>
      <dgm:t>
        <a:bodyPr/>
        <a:lstStyle/>
        <a:p>
          <a:pPr>
            <a:lnSpc>
              <a:spcPct val="100000"/>
            </a:lnSpc>
          </a:pPr>
          <a:r>
            <a:rPr lang="en-US" sz="1800" dirty="0"/>
            <a:t>Examining the effectiveness of models over time</a:t>
          </a:r>
        </a:p>
      </dgm:t>
    </dgm:pt>
    <dgm:pt modelId="{A31D1690-6C4C-4AA3-B199-C5D3483942E6}" type="parTrans" cxnId="{D8D694A8-E149-4F1F-9437-BEDD45EDE143}">
      <dgm:prSet/>
      <dgm:spPr/>
      <dgm:t>
        <a:bodyPr/>
        <a:lstStyle/>
        <a:p>
          <a:endParaRPr lang="en-US"/>
        </a:p>
      </dgm:t>
    </dgm:pt>
    <dgm:pt modelId="{73C7FAD6-DFB2-450C-98C9-BD942612AAB3}" type="sibTrans" cxnId="{D8D694A8-E149-4F1F-9437-BEDD45EDE143}">
      <dgm:prSet/>
      <dgm:spPr/>
      <dgm:t>
        <a:bodyPr/>
        <a:lstStyle/>
        <a:p>
          <a:pPr>
            <a:lnSpc>
              <a:spcPct val="100000"/>
            </a:lnSpc>
          </a:pPr>
          <a:endParaRPr lang="en-US"/>
        </a:p>
      </dgm:t>
    </dgm:pt>
    <dgm:pt modelId="{7F7F6716-5309-4A3B-9F1E-E8738082E4F4}">
      <dgm:prSet custT="1"/>
      <dgm:spPr/>
      <dgm:t>
        <a:bodyPr/>
        <a:lstStyle/>
        <a:p>
          <a:pPr>
            <a:lnSpc>
              <a:spcPct val="100000"/>
            </a:lnSpc>
          </a:pPr>
          <a:r>
            <a:rPr lang="en-US" sz="1800" dirty="0"/>
            <a:t>Study the implementation of SEL strategies</a:t>
          </a:r>
        </a:p>
      </dgm:t>
    </dgm:pt>
    <dgm:pt modelId="{30300C79-A500-4DC7-863B-1FC64B55EEB4}" type="parTrans" cxnId="{019CB4E4-BF84-429F-A971-3C36477483C3}">
      <dgm:prSet/>
      <dgm:spPr/>
      <dgm:t>
        <a:bodyPr/>
        <a:lstStyle/>
        <a:p>
          <a:endParaRPr lang="en-US"/>
        </a:p>
      </dgm:t>
    </dgm:pt>
    <dgm:pt modelId="{7FC083D3-CEE7-4C65-A8E2-A303D01422B2}" type="sibTrans" cxnId="{019CB4E4-BF84-429F-A971-3C36477483C3}">
      <dgm:prSet/>
      <dgm:spPr/>
      <dgm:t>
        <a:bodyPr/>
        <a:lstStyle/>
        <a:p>
          <a:pPr>
            <a:lnSpc>
              <a:spcPct val="100000"/>
            </a:lnSpc>
          </a:pPr>
          <a:endParaRPr lang="en-US"/>
        </a:p>
      </dgm:t>
    </dgm:pt>
    <dgm:pt modelId="{FD915645-5D22-48A6-AA92-4DA85EC96659}">
      <dgm:prSet custT="1"/>
      <dgm:spPr/>
      <dgm:t>
        <a:bodyPr/>
        <a:lstStyle/>
        <a:p>
          <a:pPr>
            <a:lnSpc>
              <a:spcPct val="100000"/>
            </a:lnSpc>
          </a:pPr>
          <a:r>
            <a:rPr lang="en-US" sz="1800" dirty="0"/>
            <a:t>Incorporate observational or performance-based data in future studies</a:t>
          </a:r>
        </a:p>
      </dgm:t>
    </dgm:pt>
    <dgm:pt modelId="{EB9B6FFA-0636-468A-BB2B-705497412CBE}" type="parTrans" cxnId="{80ED8F19-F8D8-42C8-B118-6336E90180C7}">
      <dgm:prSet/>
      <dgm:spPr/>
      <dgm:t>
        <a:bodyPr/>
        <a:lstStyle/>
        <a:p>
          <a:endParaRPr lang="en-US"/>
        </a:p>
      </dgm:t>
    </dgm:pt>
    <dgm:pt modelId="{C5FD56D1-CB34-4B72-AD54-D683EC3AC8CC}" type="sibTrans" cxnId="{80ED8F19-F8D8-42C8-B118-6336E90180C7}">
      <dgm:prSet/>
      <dgm:spPr/>
      <dgm:t>
        <a:bodyPr/>
        <a:lstStyle/>
        <a:p>
          <a:pPr>
            <a:lnSpc>
              <a:spcPct val="100000"/>
            </a:lnSpc>
          </a:pPr>
          <a:endParaRPr lang="en-US"/>
        </a:p>
      </dgm:t>
    </dgm:pt>
    <dgm:pt modelId="{70F69615-9E48-4BCA-A5C0-50CDFCE31E80}">
      <dgm:prSet custT="1"/>
      <dgm:spPr/>
      <dgm:t>
        <a:bodyPr/>
        <a:lstStyle/>
        <a:p>
          <a:pPr>
            <a:lnSpc>
              <a:spcPct val="100000"/>
            </a:lnSpc>
          </a:pPr>
          <a:r>
            <a:rPr lang="en-US" sz="1800" dirty="0"/>
            <a:t>The role of administrative support and school culture in classroom management</a:t>
          </a:r>
        </a:p>
      </dgm:t>
    </dgm:pt>
    <dgm:pt modelId="{9E86E6A2-7083-44B1-B3C1-13A134405269}" type="parTrans" cxnId="{2B733E45-632D-4984-BBB3-CB737D971EA6}">
      <dgm:prSet/>
      <dgm:spPr/>
      <dgm:t>
        <a:bodyPr/>
        <a:lstStyle/>
        <a:p>
          <a:endParaRPr lang="en-US"/>
        </a:p>
      </dgm:t>
    </dgm:pt>
    <dgm:pt modelId="{0624D690-DEF8-49CC-B1A9-5C371384F4D1}" type="sibTrans" cxnId="{2B733E45-632D-4984-BBB3-CB737D971EA6}">
      <dgm:prSet/>
      <dgm:spPr/>
      <dgm:t>
        <a:bodyPr/>
        <a:lstStyle/>
        <a:p>
          <a:pPr>
            <a:lnSpc>
              <a:spcPct val="100000"/>
            </a:lnSpc>
          </a:pPr>
          <a:endParaRPr lang="en-US"/>
        </a:p>
      </dgm:t>
    </dgm:pt>
    <dgm:pt modelId="{DB82A699-2E5E-431C-A9C1-0B9E3900EE2B}" type="pres">
      <dgm:prSet presAssocID="{FFBBAE55-C691-4342-9675-309FCD1AE857}" presName="root" presStyleCnt="0">
        <dgm:presLayoutVars>
          <dgm:dir/>
          <dgm:resizeHandles val="exact"/>
        </dgm:presLayoutVars>
      </dgm:prSet>
      <dgm:spPr/>
    </dgm:pt>
    <dgm:pt modelId="{25AE1312-397D-46C0-928C-E3399D6FA550}" type="pres">
      <dgm:prSet presAssocID="{FFBBAE55-C691-4342-9675-309FCD1AE857}" presName="container" presStyleCnt="0">
        <dgm:presLayoutVars>
          <dgm:dir/>
          <dgm:resizeHandles val="exact"/>
        </dgm:presLayoutVars>
      </dgm:prSet>
      <dgm:spPr/>
    </dgm:pt>
    <dgm:pt modelId="{0029F2C6-2AB4-4BCE-B6DF-3E3A1855D149}" type="pres">
      <dgm:prSet presAssocID="{2BA163DE-724A-480C-B053-987C3C5F1D2F}" presName="compNode" presStyleCnt="0"/>
      <dgm:spPr/>
    </dgm:pt>
    <dgm:pt modelId="{7B23F081-47BF-41AC-8D00-A80E4EB16A63}" type="pres">
      <dgm:prSet presAssocID="{2BA163DE-724A-480C-B053-987C3C5F1D2F}" presName="iconBgRect" presStyleLbl="bgShp" presStyleIdx="0" presStyleCnt="5"/>
      <dgm:spPr/>
    </dgm:pt>
    <dgm:pt modelId="{66CD5AC4-BFA5-42A1-9013-12F2D6E94C6E}" type="pres">
      <dgm:prSet presAssocID="{2BA163DE-724A-480C-B053-987C3C5F1D2F}"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a:ext>
      </dgm:extLst>
    </dgm:pt>
    <dgm:pt modelId="{44D388B3-EDFA-4904-B2E0-48C2452AD15A}" type="pres">
      <dgm:prSet presAssocID="{2BA163DE-724A-480C-B053-987C3C5F1D2F}" presName="spaceRect" presStyleCnt="0"/>
      <dgm:spPr/>
    </dgm:pt>
    <dgm:pt modelId="{C536A19B-9C21-4C38-AA6B-F7BD74B9C910}" type="pres">
      <dgm:prSet presAssocID="{2BA163DE-724A-480C-B053-987C3C5F1D2F}" presName="textRect" presStyleLbl="revTx" presStyleIdx="0" presStyleCnt="5">
        <dgm:presLayoutVars>
          <dgm:chMax val="1"/>
          <dgm:chPref val="1"/>
        </dgm:presLayoutVars>
      </dgm:prSet>
      <dgm:spPr/>
    </dgm:pt>
    <dgm:pt modelId="{37844FBA-307B-4683-8420-0A4F060B780E}" type="pres">
      <dgm:prSet presAssocID="{1B5600F0-3B93-446C-B741-A3EF1433A139}" presName="sibTrans" presStyleLbl="sibTrans2D1" presStyleIdx="0" presStyleCnt="0"/>
      <dgm:spPr/>
    </dgm:pt>
    <dgm:pt modelId="{F28B9D57-796A-4CA1-9D11-8B234AD1BA60}" type="pres">
      <dgm:prSet presAssocID="{77843E99-8DBE-443C-950B-10C2F9F1D1EB}" presName="compNode" presStyleCnt="0"/>
      <dgm:spPr/>
    </dgm:pt>
    <dgm:pt modelId="{E565C5D1-6910-4BB1-B005-5E7DD948E419}" type="pres">
      <dgm:prSet presAssocID="{77843E99-8DBE-443C-950B-10C2F9F1D1EB}" presName="iconBgRect" presStyleLbl="bgShp" presStyleIdx="1" presStyleCnt="5"/>
      <dgm:spPr/>
    </dgm:pt>
    <dgm:pt modelId="{B140F937-4EE2-44D8-B1ED-9C763D524382}" type="pres">
      <dgm:prSet presAssocID="{77843E99-8DBE-443C-950B-10C2F9F1D1EB}"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opwatch"/>
        </a:ext>
      </dgm:extLst>
    </dgm:pt>
    <dgm:pt modelId="{EC82AB8B-1D7F-427C-BFBC-621A9F448A2B}" type="pres">
      <dgm:prSet presAssocID="{77843E99-8DBE-443C-950B-10C2F9F1D1EB}" presName="spaceRect" presStyleCnt="0"/>
      <dgm:spPr/>
    </dgm:pt>
    <dgm:pt modelId="{1470E352-DD60-4AEB-B83A-C647D95168CD}" type="pres">
      <dgm:prSet presAssocID="{77843E99-8DBE-443C-950B-10C2F9F1D1EB}" presName="textRect" presStyleLbl="revTx" presStyleIdx="1" presStyleCnt="5">
        <dgm:presLayoutVars>
          <dgm:chMax val="1"/>
          <dgm:chPref val="1"/>
        </dgm:presLayoutVars>
      </dgm:prSet>
      <dgm:spPr/>
    </dgm:pt>
    <dgm:pt modelId="{6CC7DC3F-DE9D-4309-954E-518BC44445FA}" type="pres">
      <dgm:prSet presAssocID="{73C7FAD6-DFB2-450C-98C9-BD942612AAB3}" presName="sibTrans" presStyleLbl="sibTrans2D1" presStyleIdx="0" presStyleCnt="0"/>
      <dgm:spPr/>
    </dgm:pt>
    <dgm:pt modelId="{7ABBE602-6EA0-4D9B-92E4-3F0E518D252C}" type="pres">
      <dgm:prSet presAssocID="{7F7F6716-5309-4A3B-9F1E-E8738082E4F4}" presName="compNode" presStyleCnt="0"/>
      <dgm:spPr/>
    </dgm:pt>
    <dgm:pt modelId="{A0432BE8-1089-4047-BE94-628BCEB0F720}" type="pres">
      <dgm:prSet presAssocID="{7F7F6716-5309-4A3B-9F1E-E8738082E4F4}" presName="iconBgRect" presStyleLbl="bgShp" presStyleIdx="2" presStyleCnt="5"/>
      <dgm:spPr/>
    </dgm:pt>
    <dgm:pt modelId="{8B2F14D6-15A5-4E9E-971B-890156A67F44}" type="pres">
      <dgm:prSet presAssocID="{7F7F6716-5309-4A3B-9F1E-E8738082E4F4}"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ead with Gears"/>
        </a:ext>
      </dgm:extLst>
    </dgm:pt>
    <dgm:pt modelId="{3F33A152-B3C4-43C8-AAA6-0A9084881603}" type="pres">
      <dgm:prSet presAssocID="{7F7F6716-5309-4A3B-9F1E-E8738082E4F4}" presName="spaceRect" presStyleCnt="0"/>
      <dgm:spPr/>
    </dgm:pt>
    <dgm:pt modelId="{C9C080C3-FC3A-4D45-AE4A-C38EC12183B1}" type="pres">
      <dgm:prSet presAssocID="{7F7F6716-5309-4A3B-9F1E-E8738082E4F4}" presName="textRect" presStyleLbl="revTx" presStyleIdx="2" presStyleCnt="5">
        <dgm:presLayoutVars>
          <dgm:chMax val="1"/>
          <dgm:chPref val="1"/>
        </dgm:presLayoutVars>
      </dgm:prSet>
      <dgm:spPr/>
    </dgm:pt>
    <dgm:pt modelId="{9C05E50E-7E17-447B-B87A-DD5620A79629}" type="pres">
      <dgm:prSet presAssocID="{7FC083D3-CEE7-4C65-A8E2-A303D01422B2}" presName="sibTrans" presStyleLbl="sibTrans2D1" presStyleIdx="0" presStyleCnt="0"/>
      <dgm:spPr/>
    </dgm:pt>
    <dgm:pt modelId="{94545CBB-1E93-4C92-9D7C-44F180444AC9}" type="pres">
      <dgm:prSet presAssocID="{FD915645-5D22-48A6-AA92-4DA85EC96659}" presName="compNode" presStyleCnt="0"/>
      <dgm:spPr/>
    </dgm:pt>
    <dgm:pt modelId="{1C3EC52D-4542-451F-9B75-A0CBD834F662}" type="pres">
      <dgm:prSet presAssocID="{FD915645-5D22-48A6-AA92-4DA85EC96659}" presName="iconBgRect" presStyleLbl="bgShp" presStyleIdx="3" presStyleCnt="5"/>
      <dgm:spPr/>
    </dgm:pt>
    <dgm:pt modelId="{C4E97537-1A2F-4557-B0DC-7DA3D913354B}" type="pres">
      <dgm:prSet presAssocID="{FD915645-5D22-48A6-AA92-4DA85EC96659}"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Eye"/>
        </a:ext>
      </dgm:extLst>
    </dgm:pt>
    <dgm:pt modelId="{654A551E-AF56-41FD-BC12-0F26BFD95D7D}" type="pres">
      <dgm:prSet presAssocID="{FD915645-5D22-48A6-AA92-4DA85EC96659}" presName="spaceRect" presStyleCnt="0"/>
      <dgm:spPr/>
    </dgm:pt>
    <dgm:pt modelId="{48646182-4D25-4515-AC73-930DA4DCF502}" type="pres">
      <dgm:prSet presAssocID="{FD915645-5D22-48A6-AA92-4DA85EC96659}" presName="textRect" presStyleLbl="revTx" presStyleIdx="3" presStyleCnt="5">
        <dgm:presLayoutVars>
          <dgm:chMax val="1"/>
          <dgm:chPref val="1"/>
        </dgm:presLayoutVars>
      </dgm:prSet>
      <dgm:spPr/>
    </dgm:pt>
    <dgm:pt modelId="{7A9C2042-79DF-4FBF-8AD7-89C28BCF9412}" type="pres">
      <dgm:prSet presAssocID="{C5FD56D1-CB34-4B72-AD54-D683EC3AC8CC}" presName="sibTrans" presStyleLbl="sibTrans2D1" presStyleIdx="0" presStyleCnt="0"/>
      <dgm:spPr/>
    </dgm:pt>
    <dgm:pt modelId="{DCF48B43-4156-4CD8-BE44-EBA296493406}" type="pres">
      <dgm:prSet presAssocID="{70F69615-9E48-4BCA-A5C0-50CDFCE31E80}" presName="compNode" presStyleCnt="0"/>
      <dgm:spPr/>
    </dgm:pt>
    <dgm:pt modelId="{86A217CD-CC97-4295-A728-8AD6192DB979}" type="pres">
      <dgm:prSet presAssocID="{70F69615-9E48-4BCA-A5C0-50CDFCE31E80}" presName="iconBgRect" presStyleLbl="bgShp" presStyleIdx="4" presStyleCnt="5" custLinFactNeighborX="-1945" custLinFactNeighborY="-17098"/>
      <dgm:spPr/>
    </dgm:pt>
    <dgm:pt modelId="{88B66472-4924-46B6-96EB-F43AD7CA4320}" type="pres">
      <dgm:prSet presAssocID="{70F69615-9E48-4BCA-A5C0-50CDFCE31E80}" presName="iconRect" presStyleLbl="node1" presStyleIdx="4" presStyleCnt="5" custLinFactNeighborX="-6539" custLinFactNeighborY="-23589"/>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Classroom"/>
        </a:ext>
      </dgm:extLst>
    </dgm:pt>
    <dgm:pt modelId="{2E736376-0302-40A9-9C72-750AA91FE2F7}" type="pres">
      <dgm:prSet presAssocID="{70F69615-9E48-4BCA-A5C0-50CDFCE31E80}" presName="spaceRect" presStyleCnt="0"/>
      <dgm:spPr/>
    </dgm:pt>
    <dgm:pt modelId="{E193F7C5-2A74-46C1-BF73-C300A75B5FD9}" type="pres">
      <dgm:prSet presAssocID="{70F69615-9E48-4BCA-A5C0-50CDFCE31E80}" presName="textRect" presStyleLbl="revTx" presStyleIdx="4" presStyleCnt="5" custLinFactNeighborX="3147" custLinFactNeighborY="-17098">
        <dgm:presLayoutVars>
          <dgm:chMax val="1"/>
          <dgm:chPref val="1"/>
        </dgm:presLayoutVars>
      </dgm:prSet>
      <dgm:spPr/>
    </dgm:pt>
  </dgm:ptLst>
  <dgm:cxnLst>
    <dgm:cxn modelId="{32D0430F-710B-4008-9420-58DAB5E0089C}" type="presOf" srcId="{FFBBAE55-C691-4342-9675-309FCD1AE857}" destId="{DB82A699-2E5E-431C-A9C1-0B9E3900EE2B}" srcOrd="0" destOrd="0" presId="urn:microsoft.com/office/officeart/2018/2/layout/IconCircleList"/>
    <dgm:cxn modelId="{80ED8F19-F8D8-42C8-B118-6336E90180C7}" srcId="{FFBBAE55-C691-4342-9675-309FCD1AE857}" destId="{FD915645-5D22-48A6-AA92-4DA85EC96659}" srcOrd="3" destOrd="0" parTransId="{EB9B6FFA-0636-468A-BB2B-705497412CBE}" sibTransId="{C5FD56D1-CB34-4B72-AD54-D683EC3AC8CC}"/>
    <dgm:cxn modelId="{74EC5F2C-F590-41AD-9AC5-F91BBCF0BBDE}" type="presOf" srcId="{7F7F6716-5309-4A3B-9F1E-E8738082E4F4}" destId="{C9C080C3-FC3A-4D45-AE4A-C38EC12183B1}" srcOrd="0" destOrd="0" presId="urn:microsoft.com/office/officeart/2018/2/layout/IconCircleList"/>
    <dgm:cxn modelId="{7C876144-EF94-4E6D-88AE-505CEC9591D8}" type="presOf" srcId="{7FC083D3-CEE7-4C65-A8E2-A303D01422B2}" destId="{9C05E50E-7E17-447B-B87A-DD5620A79629}" srcOrd="0" destOrd="0" presId="urn:microsoft.com/office/officeart/2018/2/layout/IconCircleList"/>
    <dgm:cxn modelId="{96095964-2AF2-488C-949D-820485603D32}" type="presOf" srcId="{77843E99-8DBE-443C-950B-10C2F9F1D1EB}" destId="{1470E352-DD60-4AEB-B83A-C647D95168CD}" srcOrd="0" destOrd="0" presId="urn:microsoft.com/office/officeart/2018/2/layout/IconCircleList"/>
    <dgm:cxn modelId="{2B733E45-632D-4984-BBB3-CB737D971EA6}" srcId="{FFBBAE55-C691-4342-9675-309FCD1AE857}" destId="{70F69615-9E48-4BCA-A5C0-50CDFCE31E80}" srcOrd="4" destOrd="0" parTransId="{9E86E6A2-7083-44B1-B3C1-13A134405269}" sibTransId="{0624D690-DEF8-49CC-B1A9-5C371384F4D1}"/>
    <dgm:cxn modelId="{A20AE787-0A46-4135-B984-EED32A9E0075}" type="presOf" srcId="{70F69615-9E48-4BCA-A5C0-50CDFCE31E80}" destId="{E193F7C5-2A74-46C1-BF73-C300A75B5FD9}" srcOrd="0" destOrd="0" presId="urn:microsoft.com/office/officeart/2018/2/layout/IconCircleList"/>
    <dgm:cxn modelId="{E0704B8D-7162-4EEF-B5F1-07655A60F9CA}" srcId="{FFBBAE55-C691-4342-9675-309FCD1AE857}" destId="{2BA163DE-724A-480C-B053-987C3C5F1D2F}" srcOrd="0" destOrd="0" parTransId="{7F18536B-294D-4565-8D1D-D25D934C8B24}" sibTransId="{1B5600F0-3B93-446C-B741-A3EF1433A139}"/>
    <dgm:cxn modelId="{22C0CE8E-F0D3-420A-A904-4F028D9C63D4}" type="presOf" srcId="{FD915645-5D22-48A6-AA92-4DA85EC96659}" destId="{48646182-4D25-4515-AC73-930DA4DCF502}" srcOrd="0" destOrd="0" presId="urn:microsoft.com/office/officeart/2018/2/layout/IconCircleList"/>
    <dgm:cxn modelId="{63D12B98-5EA0-4D55-8C92-C3D1D197F84C}" type="presOf" srcId="{C5FD56D1-CB34-4B72-AD54-D683EC3AC8CC}" destId="{7A9C2042-79DF-4FBF-8AD7-89C28BCF9412}" srcOrd="0" destOrd="0" presId="urn:microsoft.com/office/officeart/2018/2/layout/IconCircleList"/>
    <dgm:cxn modelId="{7F557E9C-90F1-48E7-9F1E-A6E048211244}" type="presOf" srcId="{1B5600F0-3B93-446C-B741-A3EF1433A139}" destId="{37844FBA-307B-4683-8420-0A4F060B780E}" srcOrd="0" destOrd="0" presId="urn:microsoft.com/office/officeart/2018/2/layout/IconCircleList"/>
    <dgm:cxn modelId="{D8D694A8-E149-4F1F-9437-BEDD45EDE143}" srcId="{FFBBAE55-C691-4342-9675-309FCD1AE857}" destId="{77843E99-8DBE-443C-950B-10C2F9F1D1EB}" srcOrd="1" destOrd="0" parTransId="{A31D1690-6C4C-4AA3-B199-C5D3483942E6}" sibTransId="{73C7FAD6-DFB2-450C-98C9-BD942612AAB3}"/>
    <dgm:cxn modelId="{E33AA9CE-A3CD-4D6F-A7C9-6EDFA855CB1C}" type="presOf" srcId="{73C7FAD6-DFB2-450C-98C9-BD942612AAB3}" destId="{6CC7DC3F-DE9D-4309-954E-518BC44445FA}" srcOrd="0" destOrd="0" presId="urn:microsoft.com/office/officeart/2018/2/layout/IconCircleList"/>
    <dgm:cxn modelId="{019CB4E4-BF84-429F-A971-3C36477483C3}" srcId="{FFBBAE55-C691-4342-9675-309FCD1AE857}" destId="{7F7F6716-5309-4A3B-9F1E-E8738082E4F4}" srcOrd="2" destOrd="0" parTransId="{30300C79-A500-4DC7-863B-1FC64B55EEB4}" sibTransId="{7FC083D3-CEE7-4C65-A8E2-A303D01422B2}"/>
    <dgm:cxn modelId="{24AE93F7-B8F7-44CE-A8AF-F599F8C3D972}" type="presOf" srcId="{2BA163DE-724A-480C-B053-987C3C5F1D2F}" destId="{C536A19B-9C21-4C38-AA6B-F7BD74B9C910}" srcOrd="0" destOrd="0" presId="urn:microsoft.com/office/officeart/2018/2/layout/IconCircleList"/>
    <dgm:cxn modelId="{10B00ACA-410D-490E-805F-5EB35CD8AB0E}" type="presParOf" srcId="{DB82A699-2E5E-431C-A9C1-0B9E3900EE2B}" destId="{25AE1312-397D-46C0-928C-E3399D6FA550}" srcOrd="0" destOrd="0" presId="urn:microsoft.com/office/officeart/2018/2/layout/IconCircleList"/>
    <dgm:cxn modelId="{1188D9F0-CB3A-41CF-AC58-A44F45F3E109}" type="presParOf" srcId="{25AE1312-397D-46C0-928C-E3399D6FA550}" destId="{0029F2C6-2AB4-4BCE-B6DF-3E3A1855D149}" srcOrd="0" destOrd="0" presId="urn:microsoft.com/office/officeart/2018/2/layout/IconCircleList"/>
    <dgm:cxn modelId="{13D04EDD-5624-46D2-91FF-E31ABAA4B89E}" type="presParOf" srcId="{0029F2C6-2AB4-4BCE-B6DF-3E3A1855D149}" destId="{7B23F081-47BF-41AC-8D00-A80E4EB16A63}" srcOrd="0" destOrd="0" presId="urn:microsoft.com/office/officeart/2018/2/layout/IconCircleList"/>
    <dgm:cxn modelId="{5CF01CAE-38E4-4FD1-9712-1D8A7DE6637A}" type="presParOf" srcId="{0029F2C6-2AB4-4BCE-B6DF-3E3A1855D149}" destId="{66CD5AC4-BFA5-42A1-9013-12F2D6E94C6E}" srcOrd="1" destOrd="0" presId="urn:microsoft.com/office/officeart/2018/2/layout/IconCircleList"/>
    <dgm:cxn modelId="{6E1EB498-E42E-4A79-B1B0-B21C83D1824F}" type="presParOf" srcId="{0029F2C6-2AB4-4BCE-B6DF-3E3A1855D149}" destId="{44D388B3-EDFA-4904-B2E0-48C2452AD15A}" srcOrd="2" destOrd="0" presId="urn:microsoft.com/office/officeart/2018/2/layout/IconCircleList"/>
    <dgm:cxn modelId="{738FB933-1188-4536-BD30-66020A8AA644}" type="presParOf" srcId="{0029F2C6-2AB4-4BCE-B6DF-3E3A1855D149}" destId="{C536A19B-9C21-4C38-AA6B-F7BD74B9C910}" srcOrd="3" destOrd="0" presId="urn:microsoft.com/office/officeart/2018/2/layout/IconCircleList"/>
    <dgm:cxn modelId="{630098D5-A965-47E8-BE79-2E17BB884EF6}" type="presParOf" srcId="{25AE1312-397D-46C0-928C-E3399D6FA550}" destId="{37844FBA-307B-4683-8420-0A4F060B780E}" srcOrd="1" destOrd="0" presId="urn:microsoft.com/office/officeart/2018/2/layout/IconCircleList"/>
    <dgm:cxn modelId="{081DB1B1-65DE-4EA4-9334-BAEB2A297BBE}" type="presParOf" srcId="{25AE1312-397D-46C0-928C-E3399D6FA550}" destId="{F28B9D57-796A-4CA1-9D11-8B234AD1BA60}" srcOrd="2" destOrd="0" presId="urn:microsoft.com/office/officeart/2018/2/layout/IconCircleList"/>
    <dgm:cxn modelId="{5F994AC8-E077-49A7-A4C5-D695B370E678}" type="presParOf" srcId="{F28B9D57-796A-4CA1-9D11-8B234AD1BA60}" destId="{E565C5D1-6910-4BB1-B005-5E7DD948E419}" srcOrd="0" destOrd="0" presId="urn:microsoft.com/office/officeart/2018/2/layout/IconCircleList"/>
    <dgm:cxn modelId="{CFA06FBF-E98A-48EC-A224-17F8DBE48C98}" type="presParOf" srcId="{F28B9D57-796A-4CA1-9D11-8B234AD1BA60}" destId="{B140F937-4EE2-44D8-B1ED-9C763D524382}" srcOrd="1" destOrd="0" presId="urn:microsoft.com/office/officeart/2018/2/layout/IconCircleList"/>
    <dgm:cxn modelId="{9CAA9017-21FC-4CE4-AA8C-849539F53BB6}" type="presParOf" srcId="{F28B9D57-796A-4CA1-9D11-8B234AD1BA60}" destId="{EC82AB8B-1D7F-427C-BFBC-621A9F448A2B}" srcOrd="2" destOrd="0" presId="urn:microsoft.com/office/officeart/2018/2/layout/IconCircleList"/>
    <dgm:cxn modelId="{CFB03749-79F0-4C12-828C-A34CAA9B1825}" type="presParOf" srcId="{F28B9D57-796A-4CA1-9D11-8B234AD1BA60}" destId="{1470E352-DD60-4AEB-B83A-C647D95168CD}" srcOrd="3" destOrd="0" presId="urn:microsoft.com/office/officeart/2018/2/layout/IconCircleList"/>
    <dgm:cxn modelId="{1EE90A59-8A0C-4D14-991F-CEE058424C42}" type="presParOf" srcId="{25AE1312-397D-46C0-928C-E3399D6FA550}" destId="{6CC7DC3F-DE9D-4309-954E-518BC44445FA}" srcOrd="3" destOrd="0" presId="urn:microsoft.com/office/officeart/2018/2/layout/IconCircleList"/>
    <dgm:cxn modelId="{39CE99E0-B77A-46D5-9DD5-DD82A5239730}" type="presParOf" srcId="{25AE1312-397D-46C0-928C-E3399D6FA550}" destId="{7ABBE602-6EA0-4D9B-92E4-3F0E518D252C}" srcOrd="4" destOrd="0" presId="urn:microsoft.com/office/officeart/2018/2/layout/IconCircleList"/>
    <dgm:cxn modelId="{9A54DB87-F1F2-4EE7-A981-A4B83B3D8D22}" type="presParOf" srcId="{7ABBE602-6EA0-4D9B-92E4-3F0E518D252C}" destId="{A0432BE8-1089-4047-BE94-628BCEB0F720}" srcOrd="0" destOrd="0" presId="urn:microsoft.com/office/officeart/2018/2/layout/IconCircleList"/>
    <dgm:cxn modelId="{3E931DB0-D7DF-4AE6-9BB3-51205D077E45}" type="presParOf" srcId="{7ABBE602-6EA0-4D9B-92E4-3F0E518D252C}" destId="{8B2F14D6-15A5-4E9E-971B-890156A67F44}" srcOrd="1" destOrd="0" presId="urn:microsoft.com/office/officeart/2018/2/layout/IconCircleList"/>
    <dgm:cxn modelId="{FB926FAA-3710-47EB-91B0-6FDF714841F7}" type="presParOf" srcId="{7ABBE602-6EA0-4D9B-92E4-3F0E518D252C}" destId="{3F33A152-B3C4-43C8-AAA6-0A9084881603}" srcOrd="2" destOrd="0" presId="urn:microsoft.com/office/officeart/2018/2/layout/IconCircleList"/>
    <dgm:cxn modelId="{728194E9-C523-4C58-9C1D-4ED5092ACE0D}" type="presParOf" srcId="{7ABBE602-6EA0-4D9B-92E4-3F0E518D252C}" destId="{C9C080C3-FC3A-4D45-AE4A-C38EC12183B1}" srcOrd="3" destOrd="0" presId="urn:microsoft.com/office/officeart/2018/2/layout/IconCircleList"/>
    <dgm:cxn modelId="{663A2A33-1817-4C4D-A652-B37B261AA072}" type="presParOf" srcId="{25AE1312-397D-46C0-928C-E3399D6FA550}" destId="{9C05E50E-7E17-447B-B87A-DD5620A79629}" srcOrd="5" destOrd="0" presId="urn:microsoft.com/office/officeart/2018/2/layout/IconCircleList"/>
    <dgm:cxn modelId="{D2870F95-D464-4685-9738-5F886707A5A3}" type="presParOf" srcId="{25AE1312-397D-46C0-928C-E3399D6FA550}" destId="{94545CBB-1E93-4C92-9D7C-44F180444AC9}" srcOrd="6" destOrd="0" presId="urn:microsoft.com/office/officeart/2018/2/layout/IconCircleList"/>
    <dgm:cxn modelId="{1DE680DE-AE36-48CA-9F44-47FAD86C438A}" type="presParOf" srcId="{94545CBB-1E93-4C92-9D7C-44F180444AC9}" destId="{1C3EC52D-4542-451F-9B75-A0CBD834F662}" srcOrd="0" destOrd="0" presId="urn:microsoft.com/office/officeart/2018/2/layout/IconCircleList"/>
    <dgm:cxn modelId="{BB0E5054-6373-49BE-AEB1-961BA7279A7A}" type="presParOf" srcId="{94545CBB-1E93-4C92-9D7C-44F180444AC9}" destId="{C4E97537-1A2F-4557-B0DC-7DA3D913354B}" srcOrd="1" destOrd="0" presId="urn:microsoft.com/office/officeart/2018/2/layout/IconCircleList"/>
    <dgm:cxn modelId="{C1340041-F2EE-4825-876A-584E8EAE894E}" type="presParOf" srcId="{94545CBB-1E93-4C92-9D7C-44F180444AC9}" destId="{654A551E-AF56-41FD-BC12-0F26BFD95D7D}" srcOrd="2" destOrd="0" presId="urn:microsoft.com/office/officeart/2018/2/layout/IconCircleList"/>
    <dgm:cxn modelId="{C58EE0A3-C0E3-48D3-89E3-C8B2C2A41C23}" type="presParOf" srcId="{94545CBB-1E93-4C92-9D7C-44F180444AC9}" destId="{48646182-4D25-4515-AC73-930DA4DCF502}" srcOrd="3" destOrd="0" presId="urn:microsoft.com/office/officeart/2018/2/layout/IconCircleList"/>
    <dgm:cxn modelId="{B223B150-2609-435D-9651-AC889BE35288}" type="presParOf" srcId="{25AE1312-397D-46C0-928C-E3399D6FA550}" destId="{7A9C2042-79DF-4FBF-8AD7-89C28BCF9412}" srcOrd="7" destOrd="0" presId="urn:microsoft.com/office/officeart/2018/2/layout/IconCircleList"/>
    <dgm:cxn modelId="{8514504D-9E19-4A50-BC28-87153DCC13B8}" type="presParOf" srcId="{25AE1312-397D-46C0-928C-E3399D6FA550}" destId="{DCF48B43-4156-4CD8-BE44-EBA296493406}" srcOrd="8" destOrd="0" presId="urn:microsoft.com/office/officeart/2018/2/layout/IconCircleList"/>
    <dgm:cxn modelId="{A5C4FE2A-F9BC-4794-B4CD-3C2126DCF2E1}" type="presParOf" srcId="{DCF48B43-4156-4CD8-BE44-EBA296493406}" destId="{86A217CD-CC97-4295-A728-8AD6192DB979}" srcOrd="0" destOrd="0" presId="urn:microsoft.com/office/officeart/2018/2/layout/IconCircleList"/>
    <dgm:cxn modelId="{C52A96E7-3E68-40CD-9F55-9FE3D6911DDF}" type="presParOf" srcId="{DCF48B43-4156-4CD8-BE44-EBA296493406}" destId="{88B66472-4924-46B6-96EB-F43AD7CA4320}" srcOrd="1" destOrd="0" presId="urn:microsoft.com/office/officeart/2018/2/layout/IconCircleList"/>
    <dgm:cxn modelId="{5DD3FCEB-B435-41DD-BE50-F4F82A97A266}" type="presParOf" srcId="{DCF48B43-4156-4CD8-BE44-EBA296493406}" destId="{2E736376-0302-40A9-9C72-750AA91FE2F7}" srcOrd="2" destOrd="0" presId="urn:microsoft.com/office/officeart/2018/2/layout/IconCircleList"/>
    <dgm:cxn modelId="{03A65BF9-CF03-4A47-BB55-55DCBDF32672}" type="presParOf" srcId="{DCF48B43-4156-4CD8-BE44-EBA296493406}" destId="{E193F7C5-2A74-46C1-BF73-C300A75B5FD9}" srcOrd="3" destOrd="0" presId="urn:microsoft.com/office/officeart/2018/2/layout/IconCircle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700ADD-F5C6-483E-A767-9809AAD3E03E}">
      <dsp:nvSpPr>
        <dsp:cNvPr id="0" name=""/>
        <dsp:cNvSpPr/>
      </dsp:nvSpPr>
      <dsp:spPr>
        <a:xfrm>
          <a:off x="0" y="18850"/>
          <a:ext cx="6367912" cy="6367912"/>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5AAC9F-9DB6-4513-BF62-FC99E9C3ECF8}">
      <dsp:nvSpPr>
        <dsp:cNvPr id="0" name=""/>
        <dsp:cNvSpPr/>
      </dsp:nvSpPr>
      <dsp:spPr>
        <a:xfrm>
          <a:off x="604951" y="623801"/>
          <a:ext cx="2483486" cy="2483486"/>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Alignment to Curriculum and Instruction</a:t>
          </a:r>
        </a:p>
      </dsp:txBody>
      <dsp:txXfrm>
        <a:off x="726185" y="745035"/>
        <a:ext cx="2241018" cy="2241018"/>
      </dsp:txXfrm>
    </dsp:sp>
    <dsp:sp modelId="{549DF4E8-8C78-463B-A28D-C5DE4165C4B5}">
      <dsp:nvSpPr>
        <dsp:cNvPr id="0" name=""/>
        <dsp:cNvSpPr/>
      </dsp:nvSpPr>
      <dsp:spPr>
        <a:xfrm>
          <a:off x="3279475" y="623801"/>
          <a:ext cx="2483486" cy="2483486"/>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Instructional Improvement Strategies</a:t>
          </a:r>
        </a:p>
      </dsp:txBody>
      <dsp:txXfrm>
        <a:off x="3400709" y="745035"/>
        <a:ext cx="2241018" cy="2241018"/>
      </dsp:txXfrm>
    </dsp:sp>
    <dsp:sp modelId="{BE599026-8B46-46CE-9129-E8566059B7BB}">
      <dsp:nvSpPr>
        <dsp:cNvPr id="0" name=""/>
        <dsp:cNvSpPr/>
      </dsp:nvSpPr>
      <dsp:spPr>
        <a:xfrm>
          <a:off x="604951" y="3298325"/>
          <a:ext cx="2483486" cy="2483486"/>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Classroom Management Practices</a:t>
          </a:r>
        </a:p>
      </dsp:txBody>
      <dsp:txXfrm>
        <a:off x="726185" y="3419559"/>
        <a:ext cx="2241018" cy="2241018"/>
      </dsp:txXfrm>
    </dsp:sp>
    <dsp:sp modelId="{ABAC2917-6798-42AD-8298-BAA767AA56A4}">
      <dsp:nvSpPr>
        <dsp:cNvPr id="0" name=""/>
        <dsp:cNvSpPr/>
      </dsp:nvSpPr>
      <dsp:spPr>
        <a:xfrm>
          <a:off x="3279475" y="3298325"/>
          <a:ext cx="2483486" cy="248348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Importance of Professional Development relevant to this topic</a:t>
          </a:r>
        </a:p>
      </dsp:txBody>
      <dsp:txXfrm>
        <a:off x="3400709" y="3419559"/>
        <a:ext cx="2241018" cy="22410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77DFD1-B408-45E9-8109-C026CE79024F}">
      <dsp:nvSpPr>
        <dsp:cNvPr id="0" name=""/>
        <dsp:cNvSpPr/>
      </dsp:nvSpPr>
      <dsp:spPr>
        <a:xfrm>
          <a:off x="647429" y="230579"/>
          <a:ext cx="1818562" cy="1818562"/>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8AE1BA-B434-4D56-A188-775FE3C9A94D}">
      <dsp:nvSpPr>
        <dsp:cNvPr id="0" name=""/>
        <dsp:cNvSpPr/>
      </dsp:nvSpPr>
      <dsp:spPr>
        <a:xfrm>
          <a:off x="1034992" y="618142"/>
          <a:ext cx="1043437" cy="104343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3CFF621-B45D-4B7D-B1E1-DDF6CB1A3657}">
      <dsp:nvSpPr>
        <dsp:cNvPr id="0" name=""/>
        <dsp:cNvSpPr/>
      </dsp:nvSpPr>
      <dsp:spPr>
        <a:xfrm>
          <a:off x="66086" y="2615580"/>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Problem Statement</a:t>
          </a:r>
        </a:p>
      </dsp:txBody>
      <dsp:txXfrm>
        <a:off x="66086" y="2615580"/>
        <a:ext cx="2981250" cy="720000"/>
      </dsp:txXfrm>
    </dsp:sp>
    <dsp:sp modelId="{04BED42D-B903-4067-BA57-E3A0BCD2E096}">
      <dsp:nvSpPr>
        <dsp:cNvPr id="0" name=""/>
        <dsp:cNvSpPr/>
      </dsp:nvSpPr>
      <dsp:spPr>
        <a:xfrm>
          <a:off x="4150398" y="230579"/>
          <a:ext cx="1818562" cy="1818562"/>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62FC259-F105-45E5-8E6C-B200C6E2D5D9}">
      <dsp:nvSpPr>
        <dsp:cNvPr id="0" name=""/>
        <dsp:cNvSpPr/>
      </dsp:nvSpPr>
      <dsp:spPr>
        <a:xfrm>
          <a:off x="4537961" y="618142"/>
          <a:ext cx="1043437" cy="104343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C0E4BCF-6CD7-47F3-84E4-A94313D050D3}">
      <dsp:nvSpPr>
        <dsp:cNvPr id="0" name=""/>
        <dsp:cNvSpPr/>
      </dsp:nvSpPr>
      <dsp:spPr>
        <a:xfrm>
          <a:off x="3569054" y="2615580"/>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Primary Causes</a:t>
          </a:r>
        </a:p>
      </dsp:txBody>
      <dsp:txXfrm>
        <a:off x="3569054" y="2615580"/>
        <a:ext cx="2981250" cy="720000"/>
      </dsp:txXfrm>
    </dsp:sp>
    <dsp:sp modelId="{3F985416-522F-4FBA-A534-E123C7D763DC}">
      <dsp:nvSpPr>
        <dsp:cNvPr id="0" name=""/>
        <dsp:cNvSpPr/>
      </dsp:nvSpPr>
      <dsp:spPr>
        <a:xfrm>
          <a:off x="7653367" y="230579"/>
          <a:ext cx="1818562" cy="1818562"/>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0845AF5-ED61-472A-9C79-AF1905F6740E}">
      <dsp:nvSpPr>
        <dsp:cNvPr id="0" name=""/>
        <dsp:cNvSpPr/>
      </dsp:nvSpPr>
      <dsp:spPr>
        <a:xfrm>
          <a:off x="8040930" y="618142"/>
          <a:ext cx="1043437" cy="104343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7F7C9BC-64A9-4864-BA7A-ED16062E3989}">
      <dsp:nvSpPr>
        <dsp:cNvPr id="0" name=""/>
        <dsp:cNvSpPr/>
      </dsp:nvSpPr>
      <dsp:spPr>
        <a:xfrm>
          <a:off x="7072023" y="2615580"/>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Impact of Challenges</a:t>
          </a:r>
        </a:p>
      </dsp:txBody>
      <dsp:txXfrm>
        <a:off x="7072023" y="2615580"/>
        <a:ext cx="298125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2BB38B-4032-434E-8D7A-FB44608F4BB5}">
      <dsp:nvSpPr>
        <dsp:cNvPr id="0" name=""/>
        <dsp:cNvSpPr/>
      </dsp:nvSpPr>
      <dsp:spPr>
        <a:xfrm>
          <a:off x="0" y="0"/>
          <a:ext cx="5358169" cy="1668251"/>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Justification of the product’s necessity</a:t>
          </a:r>
        </a:p>
      </dsp:txBody>
      <dsp:txXfrm>
        <a:off x="48861" y="48861"/>
        <a:ext cx="3557996" cy="1570529"/>
      </dsp:txXfrm>
    </dsp:sp>
    <dsp:sp modelId="{0703F82C-877C-49F7-84E9-A8445D714169}">
      <dsp:nvSpPr>
        <dsp:cNvPr id="0" name=""/>
        <dsp:cNvSpPr/>
      </dsp:nvSpPr>
      <dsp:spPr>
        <a:xfrm>
          <a:off x="472779" y="1946293"/>
          <a:ext cx="5358169" cy="1668251"/>
        </a:xfrm>
        <a:prstGeom prst="roundRect">
          <a:avLst>
            <a:gd name="adj" fmla="val 10000"/>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Product accomplishments</a:t>
          </a:r>
        </a:p>
      </dsp:txBody>
      <dsp:txXfrm>
        <a:off x="521640" y="1995154"/>
        <a:ext cx="3703304" cy="1570529"/>
      </dsp:txXfrm>
    </dsp:sp>
    <dsp:sp modelId="{AD034238-11BD-49FC-BB4C-93985C515FAB}">
      <dsp:nvSpPr>
        <dsp:cNvPr id="0" name=""/>
        <dsp:cNvSpPr/>
      </dsp:nvSpPr>
      <dsp:spPr>
        <a:xfrm>
          <a:off x="945559" y="3892587"/>
          <a:ext cx="5358169" cy="1668251"/>
        </a:xfrm>
        <a:prstGeom prst="roundRect">
          <a:avLst>
            <a:gd name="adj" fmla="val 1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a:t>The study’s contribution to the field of curriculum and instruction</a:t>
          </a:r>
        </a:p>
      </dsp:txBody>
      <dsp:txXfrm>
        <a:off x="994420" y="3941448"/>
        <a:ext cx="3703304" cy="1570529"/>
      </dsp:txXfrm>
    </dsp:sp>
    <dsp:sp modelId="{9D97EC46-BF9B-497D-8E09-DDDD869E28BD}">
      <dsp:nvSpPr>
        <dsp:cNvPr id="0" name=""/>
        <dsp:cNvSpPr/>
      </dsp:nvSpPr>
      <dsp:spPr>
        <a:xfrm>
          <a:off x="4273806" y="1265090"/>
          <a:ext cx="1084363" cy="1084363"/>
        </a:xfrm>
        <a:prstGeom prst="downArrow">
          <a:avLst>
            <a:gd name="adj1" fmla="val 55000"/>
            <a:gd name="adj2" fmla="val 45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4517788" y="1265090"/>
        <a:ext cx="596399" cy="815983"/>
      </dsp:txXfrm>
    </dsp:sp>
    <dsp:sp modelId="{B62DCAC7-61E9-4886-AA1D-15CA9596A1CF}">
      <dsp:nvSpPr>
        <dsp:cNvPr id="0" name=""/>
        <dsp:cNvSpPr/>
      </dsp:nvSpPr>
      <dsp:spPr>
        <a:xfrm>
          <a:off x="4746585" y="3200262"/>
          <a:ext cx="1084363" cy="1084363"/>
        </a:xfrm>
        <a:prstGeom prst="downArrow">
          <a:avLst>
            <a:gd name="adj1" fmla="val 55000"/>
            <a:gd name="adj2" fmla="val 45000"/>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4990567" y="3200262"/>
        <a:ext cx="596399" cy="81598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BD6A4A-6484-4B87-933C-C3B0C92012B2}">
      <dsp:nvSpPr>
        <dsp:cNvPr id="0" name=""/>
        <dsp:cNvSpPr/>
      </dsp:nvSpPr>
      <dsp:spPr>
        <a:xfrm>
          <a:off x="0" y="717"/>
          <a:ext cx="6301601" cy="167924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F8CB630-FF9A-4EFF-8EAD-DFDAC50455BF}">
      <dsp:nvSpPr>
        <dsp:cNvPr id="0" name=""/>
        <dsp:cNvSpPr/>
      </dsp:nvSpPr>
      <dsp:spPr>
        <a:xfrm>
          <a:off x="507973" y="378548"/>
          <a:ext cx="923587" cy="9235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98A699F-C65E-45C7-ABF3-57C2EB1CF8B0}">
      <dsp:nvSpPr>
        <dsp:cNvPr id="0" name=""/>
        <dsp:cNvSpPr/>
      </dsp:nvSpPr>
      <dsp:spPr>
        <a:xfrm>
          <a:off x="1939533" y="717"/>
          <a:ext cx="4362067" cy="16792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721" tIns="177721" rIns="177721" bIns="177721" numCol="1" spcCol="1270" anchor="ctr" anchorCtr="0">
          <a:noAutofit/>
        </a:bodyPr>
        <a:lstStyle/>
        <a:p>
          <a:pPr marL="0" lvl="0" indent="0" algn="l" defTabSz="1111250">
            <a:lnSpc>
              <a:spcPct val="90000"/>
            </a:lnSpc>
            <a:spcBef>
              <a:spcPct val="0"/>
            </a:spcBef>
            <a:spcAft>
              <a:spcPct val="35000"/>
            </a:spcAft>
            <a:buNone/>
          </a:pPr>
          <a:r>
            <a:rPr lang="en-US" sz="2500" kern="1200"/>
            <a:t>Research design/Survey</a:t>
          </a:r>
        </a:p>
      </dsp:txBody>
      <dsp:txXfrm>
        <a:off x="1939533" y="717"/>
        <a:ext cx="4362067" cy="1679249"/>
      </dsp:txXfrm>
    </dsp:sp>
    <dsp:sp modelId="{65C97F09-E7F1-430E-99B2-AC46022A21EC}">
      <dsp:nvSpPr>
        <dsp:cNvPr id="0" name=""/>
        <dsp:cNvSpPr/>
      </dsp:nvSpPr>
      <dsp:spPr>
        <a:xfrm>
          <a:off x="0" y="2099779"/>
          <a:ext cx="6301601" cy="167924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ECF0F1D-13ED-42B5-AB55-AB65F81B5172}">
      <dsp:nvSpPr>
        <dsp:cNvPr id="0" name=""/>
        <dsp:cNvSpPr/>
      </dsp:nvSpPr>
      <dsp:spPr>
        <a:xfrm>
          <a:off x="507973" y="2477610"/>
          <a:ext cx="923587" cy="9235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7AC1A7C-9064-4A11-9BCD-B47BE3EA475F}">
      <dsp:nvSpPr>
        <dsp:cNvPr id="0" name=""/>
        <dsp:cNvSpPr/>
      </dsp:nvSpPr>
      <dsp:spPr>
        <a:xfrm>
          <a:off x="1939533" y="2099779"/>
          <a:ext cx="4362067" cy="16792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721" tIns="177721" rIns="177721" bIns="177721" numCol="1" spcCol="1270" anchor="ctr" anchorCtr="0">
          <a:noAutofit/>
        </a:bodyPr>
        <a:lstStyle/>
        <a:p>
          <a:pPr marL="0" lvl="0" indent="0" algn="l" defTabSz="1111250">
            <a:lnSpc>
              <a:spcPct val="90000"/>
            </a:lnSpc>
            <a:spcBef>
              <a:spcPct val="0"/>
            </a:spcBef>
            <a:spcAft>
              <a:spcPct val="35000"/>
            </a:spcAft>
            <a:buNone/>
          </a:pPr>
          <a:r>
            <a:rPr lang="en-US" sz="2500" kern="1200"/>
            <a:t>Quantitative Data</a:t>
          </a:r>
        </a:p>
      </dsp:txBody>
      <dsp:txXfrm>
        <a:off x="1939533" y="2099779"/>
        <a:ext cx="4362067" cy="1679249"/>
      </dsp:txXfrm>
    </dsp:sp>
    <dsp:sp modelId="{412F7B88-8075-4251-8EF5-97C3F00A625D}">
      <dsp:nvSpPr>
        <dsp:cNvPr id="0" name=""/>
        <dsp:cNvSpPr/>
      </dsp:nvSpPr>
      <dsp:spPr>
        <a:xfrm>
          <a:off x="0" y="4198841"/>
          <a:ext cx="6301601" cy="167924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B23C3B6-9C73-4C90-AEDD-F0978686099F}">
      <dsp:nvSpPr>
        <dsp:cNvPr id="0" name=""/>
        <dsp:cNvSpPr/>
      </dsp:nvSpPr>
      <dsp:spPr>
        <a:xfrm>
          <a:off x="507973" y="4576672"/>
          <a:ext cx="923587" cy="92358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F5D09DD-E1C0-4F36-9F25-6504D0D583E7}">
      <dsp:nvSpPr>
        <dsp:cNvPr id="0" name=""/>
        <dsp:cNvSpPr/>
      </dsp:nvSpPr>
      <dsp:spPr>
        <a:xfrm>
          <a:off x="1939533" y="4198841"/>
          <a:ext cx="4362067" cy="16792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721" tIns="177721" rIns="177721" bIns="177721" numCol="1" spcCol="1270" anchor="ctr" anchorCtr="0">
          <a:noAutofit/>
        </a:bodyPr>
        <a:lstStyle/>
        <a:p>
          <a:pPr marL="0" lvl="0" indent="0" algn="l" defTabSz="1111250">
            <a:lnSpc>
              <a:spcPct val="90000"/>
            </a:lnSpc>
            <a:spcBef>
              <a:spcPct val="0"/>
            </a:spcBef>
            <a:spcAft>
              <a:spcPct val="35000"/>
            </a:spcAft>
            <a:buNone/>
          </a:pPr>
          <a:r>
            <a:rPr lang="en-US" sz="2500" kern="1200"/>
            <a:t>Qualitative Data</a:t>
          </a:r>
        </a:p>
      </dsp:txBody>
      <dsp:txXfrm>
        <a:off x="1939533" y="4198841"/>
        <a:ext cx="4362067" cy="167924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DF388F-D31C-46B4-9C0B-38F1D9967A70}">
      <dsp:nvSpPr>
        <dsp:cNvPr id="0" name=""/>
        <dsp:cNvSpPr/>
      </dsp:nvSpPr>
      <dsp:spPr>
        <a:xfrm>
          <a:off x="800671" y="599088"/>
          <a:ext cx="1256587" cy="1256587"/>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A3925C5-EEF3-4A92-BECC-FCB08C496F20}">
      <dsp:nvSpPr>
        <dsp:cNvPr id="0" name=""/>
        <dsp:cNvSpPr/>
      </dsp:nvSpPr>
      <dsp:spPr>
        <a:xfrm>
          <a:off x="1068468" y="866885"/>
          <a:ext cx="720993" cy="72099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3B41397-C3B8-4081-9F73-1E0EF406F9C9}">
      <dsp:nvSpPr>
        <dsp:cNvPr id="0" name=""/>
        <dsp:cNvSpPr/>
      </dsp:nvSpPr>
      <dsp:spPr>
        <a:xfrm>
          <a:off x="398975" y="2247072"/>
          <a:ext cx="205998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Quantitative Data</a:t>
          </a:r>
        </a:p>
      </dsp:txBody>
      <dsp:txXfrm>
        <a:off x="398975" y="2247072"/>
        <a:ext cx="2059980" cy="720000"/>
      </dsp:txXfrm>
    </dsp:sp>
    <dsp:sp modelId="{2F9BA988-7903-4D5B-A13F-0CF3751015A8}">
      <dsp:nvSpPr>
        <dsp:cNvPr id="0" name=""/>
        <dsp:cNvSpPr/>
      </dsp:nvSpPr>
      <dsp:spPr>
        <a:xfrm>
          <a:off x="3221147" y="599088"/>
          <a:ext cx="1256587" cy="1256587"/>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A0D65D-676E-47AA-8232-D9B3ADF7B65B}">
      <dsp:nvSpPr>
        <dsp:cNvPr id="0" name=""/>
        <dsp:cNvSpPr/>
      </dsp:nvSpPr>
      <dsp:spPr>
        <a:xfrm>
          <a:off x="3488945" y="866885"/>
          <a:ext cx="720993" cy="72099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6AEDBF0-542C-445B-9F2C-0BD2748D3700}">
      <dsp:nvSpPr>
        <dsp:cNvPr id="0" name=""/>
        <dsp:cNvSpPr/>
      </dsp:nvSpPr>
      <dsp:spPr>
        <a:xfrm>
          <a:off x="2819451" y="2247072"/>
          <a:ext cx="205998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Qualitative Data</a:t>
          </a:r>
        </a:p>
      </dsp:txBody>
      <dsp:txXfrm>
        <a:off x="2819451" y="2247072"/>
        <a:ext cx="2059980" cy="720000"/>
      </dsp:txXfrm>
    </dsp:sp>
    <dsp:sp modelId="{854351B4-5D3A-4ED3-AF93-8F8675A5E455}">
      <dsp:nvSpPr>
        <dsp:cNvPr id="0" name=""/>
        <dsp:cNvSpPr/>
      </dsp:nvSpPr>
      <dsp:spPr>
        <a:xfrm>
          <a:off x="5641624" y="599088"/>
          <a:ext cx="1256587" cy="1256587"/>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F27B0C7-09A0-4436-BA77-2C6B4EDFEA7E}">
      <dsp:nvSpPr>
        <dsp:cNvPr id="0" name=""/>
        <dsp:cNvSpPr/>
      </dsp:nvSpPr>
      <dsp:spPr>
        <a:xfrm>
          <a:off x="5909421" y="866885"/>
          <a:ext cx="720993" cy="72099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4BF811-EB37-409A-9414-B5706F26B82F}">
      <dsp:nvSpPr>
        <dsp:cNvPr id="0" name=""/>
        <dsp:cNvSpPr/>
      </dsp:nvSpPr>
      <dsp:spPr>
        <a:xfrm>
          <a:off x="5239928" y="2247072"/>
          <a:ext cx="205998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Rubric</a:t>
          </a:r>
        </a:p>
      </dsp:txBody>
      <dsp:txXfrm>
        <a:off x="5239928" y="2247072"/>
        <a:ext cx="2059980" cy="720000"/>
      </dsp:txXfrm>
    </dsp:sp>
    <dsp:sp modelId="{0E91D044-F344-411F-AA65-0E7E8694E96C}">
      <dsp:nvSpPr>
        <dsp:cNvPr id="0" name=""/>
        <dsp:cNvSpPr/>
      </dsp:nvSpPr>
      <dsp:spPr>
        <a:xfrm>
          <a:off x="8062100" y="599088"/>
          <a:ext cx="1256587" cy="1256587"/>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11B116-6865-4778-B93D-53A28E978A43}">
      <dsp:nvSpPr>
        <dsp:cNvPr id="0" name=""/>
        <dsp:cNvSpPr/>
      </dsp:nvSpPr>
      <dsp:spPr>
        <a:xfrm>
          <a:off x="8329898" y="866885"/>
          <a:ext cx="720993" cy="72099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D42BDAA-629E-4628-A828-C9D7A9A1E0F3}">
      <dsp:nvSpPr>
        <dsp:cNvPr id="0" name=""/>
        <dsp:cNvSpPr/>
      </dsp:nvSpPr>
      <dsp:spPr>
        <a:xfrm>
          <a:off x="7660404" y="2247072"/>
          <a:ext cx="205998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Timeline</a:t>
          </a:r>
        </a:p>
      </dsp:txBody>
      <dsp:txXfrm>
        <a:off x="7660404" y="2247072"/>
        <a:ext cx="2059980" cy="7200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F09656-7DD9-4AA7-A1AA-E451F16EFAFE}">
      <dsp:nvSpPr>
        <dsp:cNvPr id="0" name=""/>
        <dsp:cNvSpPr/>
      </dsp:nvSpPr>
      <dsp:spPr>
        <a:xfrm>
          <a:off x="0" y="0"/>
          <a:ext cx="8414428" cy="75470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Improving time management during instruction, focusing on disruptive behaviors, and increases proactive and SEL strategies were the majority of teachers’ focus areas</a:t>
          </a:r>
        </a:p>
      </dsp:txBody>
      <dsp:txXfrm>
        <a:off x="22105" y="22105"/>
        <a:ext cx="7511741" cy="710494"/>
      </dsp:txXfrm>
    </dsp:sp>
    <dsp:sp modelId="{457C9ED6-A610-4AED-B005-EC65F7961DF8}">
      <dsp:nvSpPr>
        <dsp:cNvPr id="0" name=""/>
        <dsp:cNvSpPr/>
      </dsp:nvSpPr>
      <dsp:spPr>
        <a:xfrm>
          <a:off x="628350" y="859525"/>
          <a:ext cx="8414428" cy="754704"/>
        </a:xfrm>
        <a:prstGeom prst="roundRect">
          <a:avLst>
            <a:gd name="adj" fmla="val 10000"/>
          </a:avLst>
        </a:prstGeom>
        <a:solidFill>
          <a:schemeClr val="accent2">
            <a:hueOff val="-363841"/>
            <a:satOff val="-20982"/>
            <a:lumOff val="21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The program should prioritize practical application</a:t>
          </a:r>
        </a:p>
      </dsp:txBody>
      <dsp:txXfrm>
        <a:off x="650455" y="881630"/>
        <a:ext cx="7251309" cy="710494"/>
      </dsp:txXfrm>
    </dsp:sp>
    <dsp:sp modelId="{7985DC32-32D5-47F3-A274-175E01BD9214}">
      <dsp:nvSpPr>
        <dsp:cNvPr id="0" name=""/>
        <dsp:cNvSpPr/>
      </dsp:nvSpPr>
      <dsp:spPr>
        <a:xfrm>
          <a:off x="1256700" y="1719050"/>
          <a:ext cx="8414428" cy="754704"/>
        </a:xfrm>
        <a:prstGeom prst="roundRect">
          <a:avLst>
            <a:gd name="adj" fmla="val 10000"/>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Importance of ongoing support and collaboration</a:t>
          </a:r>
        </a:p>
      </dsp:txBody>
      <dsp:txXfrm>
        <a:off x="1278805" y="1741155"/>
        <a:ext cx="7251309" cy="710494"/>
      </dsp:txXfrm>
    </dsp:sp>
    <dsp:sp modelId="{F4597883-ACC1-411F-80F0-16C45324E461}">
      <dsp:nvSpPr>
        <dsp:cNvPr id="0" name=""/>
        <dsp:cNvSpPr/>
      </dsp:nvSpPr>
      <dsp:spPr>
        <a:xfrm>
          <a:off x="1885050" y="2578575"/>
          <a:ext cx="8414428" cy="754704"/>
        </a:xfrm>
        <a:prstGeom prst="roundRect">
          <a:avLst>
            <a:gd name="adj" fmla="val 10000"/>
          </a:avLst>
        </a:prstGeom>
        <a:solidFill>
          <a:schemeClr val="accent2">
            <a:hueOff val="-1091522"/>
            <a:satOff val="-62946"/>
            <a:lumOff val="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Flexibility in delivery methods</a:t>
          </a:r>
        </a:p>
      </dsp:txBody>
      <dsp:txXfrm>
        <a:off x="1907155" y="2600680"/>
        <a:ext cx="7251309" cy="710494"/>
      </dsp:txXfrm>
    </dsp:sp>
    <dsp:sp modelId="{D8978D84-7C21-4433-B11B-01A482B1E7EE}">
      <dsp:nvSpPr>
        <dsp:cNvPr id="0" name=""/>
        <dsp:cNvSpPr/>
      </dsp:nvSpPr>
      <dsp:spPr>
        <a:xfrm>
          <a:off x="2513400" y="3438100"/>
          <a:ext cx="8414428" cy="754704"/>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Understanding underlying causes of student behaviors</a:t>
          </a:r>
        </a:p>
      </dsp:txBody>
      <dsp:txXfrm>
        <a:off x="2535505" y="3460205"/>
        <a:ext cx="7251309" cy="710494"/>
      </dsp:txXfrm>
    </dsp:sp>
    <dsp:sp modelId="{15386428-1692-4A49-8147-F471AD70F5CC}">
      <dsp:nvSpPr>
        <dsp:cNvPr id="0" name=""/>
        <dsp:cNvSpPr/>
      </dsp:nvSpPr>
      <dsp:spPr>
        <a:xfrm>
          <a:off x="7923870" y="551353"/>
          <a:ext cx="490558" cy="490558"/>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8034246" y="551353"/>
        <a:ext cx="269806" cy="369145"/>
      </dsp:txXfrm>
    </dsp:sp>
    <dsp:sp modelId="{F7B5C588-014E-4B20-8F81-8F6B0AB2CDC4}">
      <dsp:nvSpPr>
        <dsp:cNvPr id="0" name=""/>
        <dsp:cNvSpPr/>
      </dsp:nvSpPr>
      <dsp:spPr>
        <a:xfrm>
          <a:off x="8552220" y="1410878"/>
          <a:ext cx="490558" cy="490558"/>
        </a:xfrm>
        <a:prstGeom prst="downArrow">
          <a:avLst>
            <a:gd name="adj1" fmla="val 55000"/>
            <a:gd name="adj2" fmla="val 45000"/>
          </a:avLst>
        </a:prstGeom>
        <a:solidFill>
          <a:schemeClr val="accent2">
            <a:tint val="40000"/>
            <a:alpha val="90000"/>
            <a:hueOff val="-283075"/>
            <a:satOff val="-25115"/>
            <a:lumOff val="-256"/>
            <a:alphaOff val="0"/>
          </a:schemeClr>
        </a:solidFill>
        <a:ln w="12700" cap="flat" cmpd="sng" algn="ctr">
          <a:solidFill>
            <a:schemeClr val="accent2">
              <a:tint val="40000"/>
              <a:alpha val="90000"/>
              <a:hueOff val="-283075"/>
              <a:satOff val="-25115"/>
              <a:lumOff val="-25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8662596" y="1410878"/>
        <a:ext cx="269806" cy="369145"/>
      </dsp:txXfrm>
    </dsp:sp>
    <dsp:sp modelId="{40ECDD7B-8283-439D-AE59-2CFF921A9B47}">
      <dsp:nvSpPr>
        <dsp:cNvPr id="0" name=""/>
        <dsp:cNvSpPr/>
      </dsp:nvSpPr>
      <dsp:spPr>
        <a:xfrm>
          <a:off x="9180570" y="2257825"/>
          <a:ext cx="490558" cy="490558"/>
        </a:xfrm>
        <a:prstGeom prst="downArrow">
          <a:avLst>
            <a:gd name="adj1" fmla="val 55000"/>
            <a:gd name="adj2" fmla="val 45000"/>
          </a:avLst>
        </a:prstGeom>
        <a:solidFill>
          <a:schemeClr val="accent2">
            <a:tint val="40000"/>
            <a:alpha val="90000"/>
            <a:hueOff val="-566151"/>
            <a:satOff val="-50231"/>
            <a:lumOff val="-513"/>
            <a:alphaOff val="0"/>
          </a:schemeClr>
        </a:solidFill>
        <a:ln w="12700" cap="flat" cmpd="sng" algn="ctr">
          <a:solidFill>
            <a:schemeClr val="accent2">
              <a:tint val="40000"/>
              <a:alpha val="90000"/>
              <a:hueOff val="-566151"/>
              <a:satOff val="-50231"/>
              <a:lumOff val="-51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9290946" y="2257825"/>
        <a:ext cx="269806" cy="369145"/>
      </dsp:txXfrm>
    </dsp:sp>
    <dsp:sp modelId="{DD57E5E8-9E60-4B27-8E81-8F64E44BEDED}">
      <dsp:nvSpPr>
        <dsp:cNvPr id="0" name=""/>
        <dsp:cNvSpPr/>
      </dsp:nvSpPr>
      <dsp:spPr>
        <a:xfrm>
          <a:off x="9808920" y="3125736"/>
          <a:ext cx="490558" cy="490558"/>
        </a:xfrm>
        <a:prstGeom prst="downArrow">
          <a:avLst>
            <a:gd name="adj1" fmla="val 55000"/>
            <a:gd name="adj2" fmla="val 45000"/>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9919296" y="3125736"/>
        <a:ext cx="269806" cy="36914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F09656-7DD9-4AA7-A1AA-E451F16EFAFE}">
      <dsp:nvSpPr>
        <dsp:cNvPr id="0" name=""/>
        <dsp:cNvSpPr/>
      </dsp:nvSpPr>
      <dsp:spPr>
        <a:xfrm>
          <a:off x="0" y="0"/>
          <a:ext cx="9104249" cy="886968"/>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Gaps in consistency with classroom management strategies</a:t>
          </a:r>
        </a:p>
      </dsp:txBody>
      <dsp:txXfrm>
        <a:off x="25978" y="25978"/>
        <a:ext cx="8043366" cy="835012"/>
      </dsp:txXfrm>
    </dsp:sp>
    <dsp:sp modelId="{457C9ED6-A610-4AED-B005-EC65F7961DF8}">
      <dsp:nvSpPr>
        <dsp:cNvPr id="0" name=""/>
        <dsp:cNvSpPr/>
      </dsp:nvSpPr>
      <dsp:spPr>
        <a:xfrm>
          <a:off x="679862" y="1010158"/>
          <a:ext cx="9104249" cy="886968"/>
        </a:xfrm>
        <a:prstGeom prst="roundRect">
          <a:avLst>
            <a:gd name="adj" fmla="val 10000"/>
          </a:avLst>
        </a:prstGeom>
        <a:solidFill>
          <a:schemeClr val="accent2">
            <a:hueOff val="-363841"/>
            <a:satOff val="-20982"/>
            <a:lumOff val="21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Ongoing challenges related to time management and diverse disruptive behaviors</a:t>
          </a:r>
        </a:p>
      </dsp:txBody>
      <dsp:txXfrm>
        <a:off x="705840" y="1036136"/>
        <a:ext cx="7795901" cy="835012"/>
      </dsp:txXfrm>
    </dsp:sp>
    <dsp:sp modelId="{7985DC32-32D5-47F3-A274-175E01BD9214}">
      <dsp:nvSpPr>
        <dsp:cNvPr id="0" name=""/>
        <dsp:cNvSpPr/>
      </dsp:nvSpPr>
      <dsp:spPr>
        <a:xfrm>
          <a:off x="1359725" y="2020315"/>
          <a:ext cx="9104249" cy="886968"/>
        </a:xfrm>
        <a:prstGeom prst="roundRect">
          <a:avLst>
            <a:gd name="adj" fmla="val 10000"/>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Professional development must be intentionally designed to fill gaps</a:t>
          </a:r>
        </a:p>
      </dsp:txBody>
      <dsp:txXfrm>
        <a:off x="1385703" y="2046293"/>
        <a:ext cx="7795901" cy="835012"/>
      </dsp:txXfrm>
    </dsp:sp>
    <dsp:sp modelId="{F4597883-ACC1-411F-80F0-16C45324E461}">
      <dsp:nvSpPr>
        <dsp:cNvPr id="0" name=""/>
        <dsp:cNvSpPr/>
      </dsp:nvSpPr>
      <dsp:spPr>
        <a:xfrm>
          <a:off x="2039588" y="3030474"/>
          <a:ext cx="9104249" cy="886968"/>
        </a:xfrm>
        <a:prstGeom prst="roundRect">
          <a:avLst>
            <a:gd name="adj" fmla="val 10000"/>
          </a:avLst>
        </a:prstGeom>
        <a:solidFill>
          <a:schemeClr val="accent2">
            <a:hueOff val="-1091522"/>
            <a:satOff val="-62946"/>
            <a:lumOff val="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Practical, applicable, modeling, and collaboration</a:t>
          </a:r>
        </a:p>
      </dsp:txBody>
      <dsp:txXfrm>
        <a:off x="2065566" y="3056452"/>
        <a:ext cx="7795901" cy="835012"/>
      </dsp:txXfrm>
    </dsp:sp>
    <dsp:sp modelId="{D8978D84-7C21-4433-B11B-01A482B1E7EE}">
      <dsp:nvSpPr>
        <dsp:cNvPr id="0" name=""/>
        <dsp:cNvSpPr/>
      </dsp:nvSpPr>
      <dsp:spPr>
        <a:xfrm>
          <a:off x="2719451" y="4040631"/>
          <a:ext cx="9104249" cy="886968"/>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The impact of classroom management on education is significant</a:t>
          </a:r>
        </a:p>
      </dsp:txBody>
      <dsp:txXfrm>
        <a:off x="2745429" y="4066609"/>
        <a:ext cx="7795901" cy="835012"/>
      </dsp:txXfrm>
    </dsp:sp>
    <dsp:sp modelId="{15386428-1692-4A49-8147-F471AD70F5CC}">
      <dsp:nvSpPr>
        <dsp:cNvPr id="0" name=""/>
        <dsp:cNvSpPr/>
      </dsp:nvSpPr>
      <dsp:spPr>
        <a:xfrm>
          <a:off x="8527719" y="647979"/>
          <a:ext cx="576529" cy="576529"/>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8657438" y="647979"/>
        <a:ext cx="317091" cy="433838"/>
      </dsp:txXfrm>
    </dsp:sp>
    <dsp:sp modelId="{F7B5C588-014E-4B20-8F81-8F6B0AB2CDC4}">
      <dsp:nvSpPr>
        <dsp:cNvPr id="0" name=""/>
        <dsp:cNvSpPr/>
      </dsp:nvSpPr>
      <dsp:spPr>
        <a:xfrm>
          <a:off x="9207582" y="1658137"/>
          <a:ext cx="576529" cy="576529"/>
        </a:xfrm>
        <a:prstGeom prst="downArrow">
          <a:avLst>
            <a:gd name="adj1" fmla="val 55000"/>
            <a:gd name="adj2" fmla="val 45000"/>
          </a:avLst>
        </a:prstGeom>
        <a:solidFill>
          <a:schemeClr val="accent2">
            <a:tint val="40000"/>
            <a:alpha val="90000"/>
            <a:hueOff val="-283075"/>
            <a:satOff val="-25115"/>
            <a:lumOff val="-256"/>
            <a:alphaOff val="0"/>
          </a:schemeClr>
        </a:solidFill>
        <a:ln w="12700" cap="flat" cmpd="sng" algn="ctr">
          <a:solidFill>
            <a:schemeClr val="accent2">
              <a:tint val="40000"/>
              <a:alpha val="90000"/>
              <a:hueOff val="-283075"/>
              <a:satOff val="-25115"/>
              <a:lumOff val="-25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9337301" y="1658137"/>
        <a:ext cx="317091" cy="433838"/>
      </dsp:txXfrm>
    </dsp:sp>
    <dsp:sp modelId="{40ECDD7B-8283-439D-AE59-2CFF921A9B47}">
      <dsp:nvSpPr>
        <dsp:cNvPr id="0" name=""/>
        <dsp:cNvSpPr/>
      </dsp:nvSpPr>
      <dsp:spPr>
        <a:xfrm>
          <a:off x="9887445" y="2653512"/>
          <a:ext cx="576529" cy="576529"/>
        </a:xfrm>
        <a:prstGeom prst="downArrow">
          <a:avLst>
            <a:gd name="adj1" fmla="val 55000"/>
            <a:gd name="adj2" fmla="val 45000"/>
          </a:avLst>
        </a:prstGeom>
        <a:solidFill>
          <a:schemeClr val="accent2">
            <a:tint val="40000"/>
            <a:alpha val="90000"/>
            <a:hueOff val="-566151"/>
            <a:satOff val="-50231"/>
            <a:lumOff val="-513"/>
            <a:alphaOff val="0"/>
          </a:schemeClr>
        </a:solidFill>
        <a:ln w="12700" cap="flat" cmpd="sng" algn="ctr">
          <a:solidFill>
            <a:schemeClr val="accent2">
              <a:tint val="40000"/>
              <a:alpha val="90000"/>
              <a:hueOff val="-566151"/>
              <a:satOff val="-50231"/>
              <a:lumOff val="-51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10017164" y="2653512"/>
        <a:ext cx="317091" cy="433838"/>
      </dsp:txXfrm>
    </dsp:sp>
    <dsp:sp modelId="{DD57E5E8-9E60-4B27-8E81-8F64E44BEDED}">
      <dsp:nvSpPr>
        <dsp:cNvPr id="0" name=""/>
        <dsp:cNvSpPr/>
      </dsp:nvSpPr>
      <dsp:spPr>
        <a:xfrm>
          <a:off x="10567308" y="3673525"/>
          <a:ext cx="576529" cy="576529"/>
        </a:xfrm>
        <a:prstGeom prst="downArrow">
          <a:avLst>
            <a:gd name="adj1" fmla="val 55000"/>
            <a:gd name="adj2" fmla="val 45000"/>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10697027" y="3673525"/>
        <a:ext cx="317091" cy="43383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863D30-A3DB-4C6F-BAAF-9CDB6BC5B831}">
      <dsp:nvSpPr>
        <dsp:cNvPr id="0" name=""/>
        <dsp:cNvSpPr/>
      </dsp:nvSpPr>
      <dsp:spPr>
        <a:xfrm>
          <a:off x="0" y="470054"/>
          <a:ext cx="6253721" cy="62361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Small sample size</a:t>
          </a:r>
        </a:p>
      </dsp:txBody>
      <dsp:txXfrm>
        <a:off x="30442" y="500496"/>
        <a:ext cx="6192837" cy="562726"/>
      </dsp:txXfrm>
    </dsp:sp>
    <dsp:sp modelId="{85D774B6-3C58-4675-BBFF-D5FB72BCB337}">
      <dsp:nvSpPr>
        <dsp:cNvPr id="0" name=""/>
        <dsp:cNvSpPr/>
      </dsp:nvSpPr>
      <dsp:spPr>
        <a:xfrm>
          <a:off x="0" y="1168544"/>
          <a:ext cx="6253721" cy="623610"/>
        </a:xfrm>
        <a:prstGeom prst="roundRect">
          <a:avLst/>
        </a:prstGeom>
        <a:solidFill>
          <a:schemeClr val="accent2">
            <a:hueOff val="-291073"/>
            <a:satOff val="-16786"/>
            <a:lumOff val="17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Variation in teaching experience</a:t>
          </a:r>
        </a:p>
      </dsp:txBody>
      <dsp:txXfrm>
        <a:off x="30442" y="1198986"/>
        <a:ext cx="6192837" cy="562726"/>
      </dsp:txXfrm>
    </dsp:sp>
    <dsp:sp modelId="{07B7DB97-9F0D-41D7-9457-E5D95064DC0A}">
      <dsp:nvSpPr>
        <dsp:cNvPr id="0" name=""/>
        <dsp:cNvSpPr/>
      </dsp:nvSpPr>
      <dsp:spPr>
        <a:xfrm>
          <a:off x="0" y="1867034"/>
          <a:ext cx="6253721" cy="623610"/>
        </a:xfrm>
        <a:prstGeom prst="roundRect">
          <a:avLst/>
        </a:prstGeom>
        <a:solidFill>
          <a:schemeClr val="accent2">
            <a:hueOff val="-582145"/>
            <a:satOff val="-33571"/>
            <a:lumOff val="3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Reliance on self-reported data</a:t>
          </a:r>
        </a:p>
      </dsp:txBody>
      <dsp:txXfrm>
        <a:off x="30442" y="1897476"/>
        <a:ext cx="6192837" cy="562726"/>
      </dsp:txXfrm>
    </dsp:sp>
    <dsp:sp modelId="{43DDB50A-382F-43B6-92FA-B4A75F0F647B}">
      <dsp:nvSpPr>
        <dsp:cNvPr id="0" name=""/>
        <dsp:cNvSpPr/>
      </dsp:nvSpPr>
      <dsp:spPr>
        <a:xfrm>
          <a:off x="0" y="2565524"/>
          <a:ext cx="6253721" cy="623610"/>
        </a:xfrm>
        <a:prstGeom prst="roundRect">
          <a:avLst/>
        </a:prstGeom>
        <a:solidFill>
          <a:schemeClr val="accent2">
            <a:hueOff val="-873218"/>
            <a:satOff val="-50357"/>
            <a:lumOff val="5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Context</a:t>
          </a:r>
        </a:p>
      </dsp:txBody>
      <dsp:txXfrm>
        <a:off x="30442" y="2595966"/>
        <a:ext cx="6192837" cy="562726"/>
      </dsp:txXfrm>
    </dsp:sp>
    <dsp:sp modelId="{5ECFEAAF-089A-4378-BB1D-727C85C4B7BF}">
      <dsp:nvSpPr>
        <dsp:cNvPr id="0" name=""/>
        <dsp:cNvSpPr/>
      </dsp:nvSpPr>
      <dsp:spPr>
        <a:xfrm>
          <a:off x="0" y="3264014"/>
          <a:ext cx="6253721" cy="623610"/>
        </a:xfrm>
        <a:prstGeom prst="roundRect">
          <a:avLst/>
        </a:prstGeom>
        <a:solidFill>
          <a:schemeClr val="accent2">
            <a:hueOff val="-1164290"/>
            <a:satOff val="-67142"/>
            <a:lumOff val="6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Time constraints</a:t>
          </a:r>
        </a:p>
      </dsp:txBody>
      <dsp:txXfrm>
        <a:off x="30442" y="3294456"/>
        <a:ext cx="6192837" cy="562726"/>
      </dsp:txXfrm>
    </dsp:sp>
    <dsp:sp modelId="{A64C11D0-4F51-4789-810A-158A10A7D4DC}">
      <dsp:nvSpPr>
        <dsp:cNvPr id="0" name=""/>
        <dsp:cNvSpPr/>
      </dsp:nvSpPr>
      <dsp:spPr>
        <a:xfrm>
          <a:off x="0" y="3962505"/>
          <a:ext cx="6253721" cy="62361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Prior exposure to professional development</a:t>
          </a:r>
        </a:p>
      </dsp:txBody>
      <dsp:txXfrm>
        <a:off x="30442" y="3992947"/>
        <a:ext cx="6192837" cy="56272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23F081-47BF-41AC-8D00-A80E4EB16A63}">
      <dsp:nvSpPr>
        <dsp:cNvPr id="0" name=""/>
        <dsp:cNvSpPr/>
      </dsp:nvSpPr>
      <dsp:spPr>
        <a:xfrm>
          <a:off x="1855694" y="36405"/>
          <a:ext cx="1004692" cy="100469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CD5AC4-BFA5-42A1-9013-12F2D6E94C6E}">
      <dsp:nvSpPr>
        <dsp:cNvPr id="0" name=""/>
        <dsp:cNvSpPr/>
      </dsp:nvSpPr>
      <dsp:spPr>
        <a:xfrm>
          <a:off x="2066679" y="247390"/>
          <a:ext cx="582721" cy="58272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536A19B-9C21-4C38-AA6B-F7BD74B9C910}">
      <dsp:nvSpPr>
        <dsp:cNvPr id="0" name=""/>
        <dsp:cNvSpPr/>
      </dsp:nvSpPr>
      <dsp:spPr>
        <a:xfrm>
          <a:off x="3075678" y="36405"/>
          <a:ext cx="2368204" cy="1004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dirty="0"/>
            <a:t>Conduct research with a larger more diverse sample size</a:t>
          </a:r>
        </a:p>
      </dsp:txBody>
      <dsp:txXfrm>
        <a:off x="3075678" y="36405"/>
        <a:ext cx="2368204" cy="1004692"/>
      </dsp:txXfrm>
    </dsp:sp>
    <dsp:sp modelId="{E565C5D1-6910-4BB1-B005-5E7DD948E419}">
      <dsp:nvSpPr>
        <dsp:cNvPr id="0" name=""/>
        <dsp:cNvSpPr/>
      </dsp:nvSpPr>
      <dsp:spPr>
        <a:xfrm>
          <a:off x="5856524" y="36405"/>
          <a:ext cx="1004692" cy="100469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140F937-4EE2-44D8-B1ED-9C763D524382}">
      <dsp:nvSpPr>
        <dsp:cNvPr id="0" name=""/>
        <dsp:cNvSpPr/>
      </dsp:nvSpPr>
      <dsp:spPr>
        <a:xfrm>
          <a:off x="6067509" y="247390"/>
          <a:ext cx="582721" cy="58272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470E352-DD60-4AEB-B83A-C647D95168CD}">
      <dsp:nvSpPr>
        <dsp:cNvPr id="0" name=""/>
        <dsp:cNvSpPr/>
      </dsp:nvSpPr>
      <dsp:spPr>
        <a:xfrm>
          <a:off x="7076508" y="36405"/>
          <a:ext cx="2368204" cy="1004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dirty="0"/>
            <a:t>Examining the effectiveness of models over time</a:t>
          </a:r>
        </a:p>
      </dsp:txBody>
      <dsp:txXfrm>
        <a:off x="7076508" y="36405"/>
        <a:ext cx="2368204" cy="1004692"/>
      </dsp:txXfrm>
    </dsp:sp>
    <dsp:sp modelId="{A0432BE8-1089-4047-BE94-628BCEB0F720}">
      <dsp:nvSpPr>
        <dsp:cNvPr id="0" name=""/>
        <dsp:cNvSpPr/>
      </dsp:nvSpPr>
      <dsp:spPr>
        <a:xfrm>
          <a:off x="1855694" y="1836205"/>
          <a:ext cx="1004692" cy="1004692"/>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B2F14D6-15A5-4E9E-971B-890156A67F44}">
      <dsp:nvSpPr>
        <dsp:cNvPr id="0" name=""/>
        <dsp:cNvSpPr/>
      </dsp:nvSpPr>
      <dsp:spPr>
        <a:xfrm>
          <a:off x="2066679" y="2047191"/>
          <a:ext cx="582721" cy="58272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9C080C3-FC3A-4D45-AE4A-C38EC12183B1}">
      <dsp:nvSpPr>
        <dsp:cNvPr id="0" name=""/>
        <dsp:cNvSpPr/>
      </dsp:nvSpPr>
      <dsp:spPr>
        <a:xfrm>
          <a:off x="3075678" y="1836205"/>
          <a:ext cx="2368204" cy="1004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dirty="0"/>
            <a:t>Study the implementation of SEL strategies</a:t>
          </a:r>
        </a:p>
      </dsp:txBody>
      <dsp:txXfrm>
        <a:off x="3075678" y="1836205"/>
        <a:ext cx="2368204" cy="1004692"/>
      </dsp:txXfrm>
    </dsp:sp>
    <dsp:sp modelId="{1C3EC52D-4542-451F-9B75-A0CBD834F662}">
      <dsp:nvSpPr>
        <dsp:cNvPr id="0" name=""/>
        <dsp:cNvSpPr/>
      </dsp:nvSpPr>
      <dsp:spPr>
        <a:xfrm>
          <a:off x="5856524" y="1836205"/>
          <a:ext cx="1004692" cy="1004692"/>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E97537-1A2F-4557-B0DC-7DA3D913354B}">
      <dsp:nvSpPr>
        <dsp:cNvPr id="0" name=""/>
        <dsp:cNvSpPr/>
      </dsp:nvSpPr>
      <dsp:spPr>
        <a:xfrm>
          <a:off x="6067509" y="2047191"/>
          <a:ext cx="582721" cy="58272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8646182-4D25-4515-AC73-930DA4DCF502}">
      <dsp:nvSpPr>
        <dsp:cNvPr id="0" name=""/>
        <dsp:cNvSpPr/>
      </dsp:nvSpPr>
      <dsp:spPr>
        <a:xfrm>
          <a:off x="7076508" y="1836205"/>
          <a:ext cx="2368204" cy="1004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dirty="0"/>
            <a:t>Incorporate observational or performance-based data in future studies</a:t>
          </a:r>
        </a:p>
      </dsp:txBody>
      <dsp:txXfrm>
        <a:off x="7076508" y="1836205"/>
        <a:ext cx="2368204" cy="1004692"/>
      </dsp:txXfrm>
    </dsp:sp>
    <dsp:sp modelId="{86A217CD-CC97-4295-A728-8AD6192DB979}">
      <dsp:nvSpPr>
        <dsp:cNvPr id="0" name=""/>
        <dsp:cNvSpPr/>
      </dsp:nvSpPr>
      <dsp:spPr>
        <a:xfrm>
          <a:off x="1836152" y="3464223"/>
          <a:ext cx="1004692" cy="1004692"/>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B66472-4924-46B6-96EB-F43AD7CA4320}">
      <dsp:nvSpPr>
        <dsp:cNvPr id="0" name=""/>
        <dsp:cNvSpPr/>
      </dsp:nvSpPr>
      <dsp:spPr>
        <a:xfrm>
          <a:off x="2028575" y="3709533"/>
          <a:ext cx="582721" cy="582721"/>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193F7C5-2A74-46C1-BF73-C300A75B5FD9}">
      <dsp:nvSpPr>
        <dsp:cNvPr id="0" name=""/>
        <dsp:cNvSpPr/>
      </dsp:nvSpPr>
      <dsp:spPr>
        <a:xfrm>
          <a:off x="3150205" y="3464223"/>
          <a:ext cx="2368204" cy="10046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dirty="0"/>
            <a:t>The role of administrative support and school culture in classroom management</a:t>
          </a:r>
        </a:p>
      </dsp:txBody>
      <dsp:txXfrm>
        <a:off x="3150205" y="3464223"/>
        <a:ext cx="2368204" cy="1004692"/>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A2E547D-1406-4A6F-8F93-E441204CE6E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6667F8A-B889-49B3-AC77-5DDF11A08AF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3B2889B-A0AC-4482-8592-5C96F2309420}" type="datetimeFigureOut">
              <a:rPr lang="en-US" smtClean="0"/>
              <a:t>4/22/2026</a:t>
            </a:fld>
            <a:endParaRPr lang="en-US"/>
          </a:p>
        </p:txBody>
      </p:sp>
      <p:sp>
        <p:nvSpPr>
          <p:cNvPr id="4" name="Footer Placeholder 3">
            <a:extLst>
              <a:ext uri="{FF2B5EF4-FFF2-40B4-BE49-F238E27FC236}">
                <a16:creationId xmlns:a16="http://schemas.microsoft.com/office/drawing/2014/main" id="{567AFD4F-C0E7-421C-AF77-6F9CC963C9C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074AB9F-6726-4FB1-8769-82E23336CE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D529299-61FF-4B93-ADA6-2FD5975D62F6}" type="slidenum">
              <a:rPr lang="en-US" smtClean="0"/>
              <a:t>‹#›</a:t>
            </a:fld>
            <a:endParaRPr lang="en-US"/>
          </a:p>
        </p:txBody>
      </p:sp>
    </p:spTree>
    <p:extLst>
      <p:ext uri="{BB962C8B-B14F-4D97-AF65-F5344CB8AC3E}">
        <p14:creationId xmlns:p14="http://schemas.microsoft.com/office/powerpoint/2010/main" val="1416270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0EB223-FFC0-462A-A3B8-EAA7CE0F8CBD}" type="datetimeFigureOut">
              <a:rPr lang="en-US" smtClean="0"/>
              <a:t>4/22/2026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849E9A-41F7-4779-A581-48A7C374A227}" type="slidenum">
              <a:rPr lang="en-US" smtClean="0"/>
              <a:t>‹#›</a:t>
            </a:fld>
            <a:endParaRPr lang="en-US" dirty="0"/>
          </a:p>
        </p:txBody>
      </p:sp>
    </p:spTree>
    <p:extLst>
      <p:ext uri="{BB962C8B-B14F-4D97-AF65-F5344CB8AC3E}">
        <p14:creationId xmlns:p14="http://schemas.microsoft.com/office/powerpoint/2010/main" val="11555188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my name is Stephany Apodaca, and this is An Applied Research Study on Professional Development for Improving Classroom Management Strategies.</a:t>
            </a:r>
          </a:p>
        </p:txBody>
      </p:sp>
      <p:sp>
        <p:nvSpPr>
          <p:cNvPr id="4" name="Slide Number Placeholder 3"/>
          <p:cNvSpPr>
            <a:spLocks noGrp="1"/>
          </p:cNvSpPr>
          <p:nvPr>
            <p:ph type="sldNum" sz="quarter" idx="5"/>
          </p:nvPr>
        </p:nvSpPr>
        <p:spPr/>
        <p:txBody>
          <a:bodyPr/>
          <a:lstStyle/>
          <a:p>
            <a:fld id="{BC849E9A-41F7-4779-A581-48A7C374A227}" type="slidenum">
              <a:rPr lang="en-US" smtClean="0"/>
              <a:t>1</a:t>
            </a:fld>
            <a:endParaRPr lang="en-US" dirty="0"/>
          </a:p>
        </p:txBody>
      </p:sp>
    </p:spTree>
    <p:extLst>
      <p:ext uri="{BB962C8B-B14F-4D97-AF65-F5344CB8AC3E}">
        <p14:creationId xmlns:p14="http://schemas.microsoft.com/office/powerpoint/2010/main" val="1356126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This research focuses on the connection between instructional improvement strategies and classroom management practices within the field of curriculum and instruction. Effective classroom management is essential for maximizing instructional time and ensuring the successful delivery of the curriculum. When teachers implement clear expectations, routines, and data-driven strategies, they create structured learning environments that increase student engagement, independence, and understanding. Professional development plays a critical role in strengthening these skills by equipping teachers with the tools and confidence needed to manage classrooms effectively while enhancing instructional practices. Ultimately, strong classroom management supports meaningful learning by enabling teachers to focus on delivering high-quality instruction in a safe, productive environment.</a:t>
            </a:r>
          </a:p>
        </p:txBody>
      </p:sp>
      <p:sp>
        <p:nvSpPr>
          <p:cNvPr id="4" name="Slide Number Placeholder 3"/>
          <p:cNvSpPr>
            <a:spLocks noGrp="1"/>
          </p:cNvSpPr>
          <p:nvPr>
            <p:ph type="sldNum" sz="quarter" idx="10"/>
          </p:nvPr>
        </p:nvSpPr>
        <p:spPr/>
        <p:txBody>
          <a:bodyPr/>
          <a:lstStyle/>
          <a:p>
            <a:fld id="{BC849E9A-41F7-4779-A581-48A7C374A227}" type="slidenum">
              <a:rPr lang="en-US" smtClean="0"/>
              <a:t>2</a:t>
            </a:fld>
            <a:endParaRPr lang="en-US" dirty="0"/>
          </a:p>
        </p:txBody>
      </p:sp>
    </p:spTree>
    <p:extLst>
      <p:ext uri="{BB962C8B-B14F-4D97-AF65-F5344CB8AC3E}">
        <p14:creationId xmlns:p14="http://schemas.microsoft.com/office/powerpoint/2010/main" val="4192102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Segoe UI" panose="020B0502040204020203" pitchFamily="34" charset="0"/>
                <a:cs typeface="Segoe UI" panose="020B0502040204020203" pitchFamily="34" charset="0"/>
              </a:rPr>
              <a:t>Many teachers feel underprepared to manage classroom behavior effectively, limiting their ability to deliver high-quality instruction and support student achievement. This challenge is often caused by insufficient classroom management training and limited access to consistent, evidence-based professional development, leaving teachers without the skills and confidence to establish structured, productive learning environments. Additionally, inconsistent implementation of management strategies and competing instructional demands make it difficult to sustain effective practices. As a result, classrooms may experience increased disruptions, reduced instructional time, and lower student engagement, ultimately impacting academic performance and overall school climate.</a:t>
            </a:r>
          </a:p>
        </p:txBody>
      </p:sp>
      <p:sp>
        <p:nvSpPr>
          <p:cNvPr id="4" name="Slide Number Placeholder 3"/>
          <p:cNvSpPr>
            <a:spLocks noGrp="1"/>
          </p:cNvSpPr>
          <p:nvPr>
            <p:ph type="sldNum" sz="quarter" idx="10"/>
          </p:nvPr>
        </p:nvSpPr>
        <p:spPr/>
        <p:txBody>
          <a:bodyPr/>
          <a:lstStyle/>
          <a:p>
            <a:fld id="{BC849E9A-41F7-4779-A581-48A7C374A227}" type="slidenum">
              <a:rPr lang="en-US" smtClean="0"/>
              <a:t>3</a:t>
            </a:fld>
            <a:endParaRPr lang="en-US" dirty="0"/>
          </a:p>
        </p:txBody>
      </p:sp>
    </p:spTree>
    <p:extLst>
      <p:ext uri="{BB962C8B-B14F-4D97-AF65-F5344CB8AC3E}">
        <p14:creationId xmlns:p14="http://schemas.microsoft.com/office/powerpoint/2010/main" val="22959614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a:latin typeface="Segoe UI" panose="020B0502040204020203" pitchFamily="34" charset="0"/>
                <a:cs typeface="Segoe UI" panose="020B0502040204020203" pitchFamily="34" charset="0"/>
              </a:rPr>
              <a:t>This study is guided by the research question: How can a professional development program focused on classroom management strategies be developed to support teachers in implementing effective instructional practices? This question addresses key gaps in teacher preparedness and the need for consistent, research-based professional development, while recognizing the strong connection between classroom management and instructional improvement. It aligns with an applied research design by focusing on the creation of a practical, solution-oriented product—a professional development program that can be implemented in real educational settings. Additionally, the question is closely connected to the field of curriculum and instruction, as it aims to strengthen teachers’ ability to deliver curriculum effectively by improving classroom structure, increasing student engagement, and supporting overall learning outcomes.</a:t>
            </a:r>
          </a:p>
        </p:txBody>
      </p:sp>
      <p:sp>
        <p:nvSpPr>
          <p:cNvPr id="4" name="Slide Number Placeholder 3"/>
          <p:cNvSpPr>
            <a:spLocks noGrp="1"/>
          </p:cNvSpPr>
          <p:nvPr>
            <p:ph type="sldNum" sz="quarter" idx="10"/>
          </p:nvPr>
        </p:nvSpPr>
        <p:spPr/>
        <p:txBody>
          <a:bodyPr/>
          <a:lstStyle/>
          <a:p>
            <a:fld id="{BC849E9A-41F7-4779-A581-48A7C374A227}" type="slidenum">
              <a:rPr lang="en-US" smtClean="0"/>
              <a:t>4</a:t>
            </a:fld>
            <a:endParaRPr lang="en-US" dirty="0"/>
          </a:p>
        </p:txBody>
      </p:sp>
    </p:spTree>
    <p:extLst>
      <p:ext uri="{BB962C8B-B14F-4D97-AF65-F5344CB8AC3E}">
        <p14:creationId xmlns:p14="http://schemas.microsoft.com/office/powerpoint/2010/main" val="8981237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This capstone research is justified by the ongoing need to better support teachers in developing effective classroom management skills that directly strengthen instructional practice. Because classroom management is essential to successful curriculum implementation, educators must be equipped with practical, research-based professional development that moves beyond theory and focuses on real classroom application. Without structured and well-managed learning environments, even strong curriculum design cannot be fully effective. The proposed product—a professional development program—addresses these needs by bridging the gap between knowledge and practice. Grounded in data and teacher experiences, it is designed to support consistent routines, clear expectations, and proactive management strategies. In doing so, it promotes increased teacher confidence and professional growth while helping create classrooms that foster student independence, engagement, and academic success. Overall, this study contributes to the field of curriculum and instruction by offering a practical, research-based solution that enhances instructional effectiveness and maximizes learning time. It supports more consistent teaching practices across classrooms and reinforces the critical role of classroom management in improving both instructional delivery and student outcomes.</a:t>
            </a:r>
          </a:p>
        </p:txBody>
      </p:sp>
      <p:sp>
        <p:nvSpPr>
          <p:cNvPr id="4" name="Slide Number Placeholder 3"/>
          <p:cNvSpPr>
            <a:spLocks noGrp="1"/>
          </p:cNvSpPr>
          <p:nvPr>
            <p:ph type="sldNum" sz="quarter" idx="10"/>
          </p:nvPr>
        </p:nvSpPr>
        <p:spPr/>
        <p:txBody>
          <a:bodyPr/>
          <a:lstStyle/>
          <a:p>
            <a:fld id="{BC849E9A-41F7-4779-A581-48A7C374A227}" type="slidenum">
              <a:rPr lang="en-US" smtClean="0"/>
              <a:t>5</a:t>
            </a:fld>
            <a:endParaRPr lang="en-US" dirty="0"/>
          </a:p>
        </p:txBody>
      </p:sp>
    </p:spTree>
    <p:extLst>
      <p:ext uri="{BB962C8B-B14F-4D97-AF65-F5344CB8AC3E}">
        <p14:creationId xmlns:p14="http://schemas.microsoft.com/office/powerpoint/2010/main" val="42243109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Segoe UI" panose="020B0502040204020203" pitchFamily="34" charset="0"/>
                <a:cs typeface="Segoe UI" panose="020B0502040204020203" pitchFamily="34" charset="0"/>
              </a:rPr>
              <a:t>This study uses a mixed-methods research design that combines both quantitative and qualitative approaches to provide a more complete understanding of the research problem. The quantitative component consists of closed-ended survey questions that collect numerical data on teachers’ confidence levels, perceived preparedness, and the frequency of classroom management strategy use. This data helps identify patterns, trends, and overall areas of need across participants. The qualitative component includes open-ended survey questions that gather detailed, descriptive responses about teachers’ experiences, challenges, and professional development needs related to classroom management and instruction. This allows for a deeper understanding of the context behind the numerical data and highlights the real-world factors that influence teacher effectiveness. Together, both data sources provide a well-rounded perspective by combining measurable trends with rich, descriptive insights, ensuring the findings are both evidence-based and grounded in teacher experience.</a:t>
            </a:r>
          </a:p>
        </p:txBody>
      </p:sp>
      <p:sp>
        <p:nvSpPr>
          <p:cNvPr id="4" name="Slide Number Placeholder 3"/>
          <p:cNvSpPr>
            <a:spLocks noGrp="1"/>
          </p:cNvSpPr>
          <p:nvPr>
            <p:ph type="sldNum" sz="quarter" idx="10"/>
          </p:nvPr>
        </p:nvSpPr>
        <p:spPr/>
        <p:txBody>
          <a:bodyPr/>
          <a:lstStyle/>
          <a:p>
            <a:fld id="{BC849E9A-41F7-4779-A581-48A7C374A227}" type="slidenum">
              <a:rPr lang="en-US" smtClean="0"/>
              <a:t>6</a:t>
            </a:fld>
            <a:endParaRPr lang="en-US" dirty="0"/>
          </a:p>
        </p:txBody>
      </p:sp>
    </p:spTree>
    <p:extLst>
      <p:ext uri="{BB962C8B-B14F-4D97-AF65-F5344CB8AC3E}">
        <p14:creationId xmlns:p14="http://schemas.microsoft.com/office/powerpoint/2010/main" val="18253411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Segoe UI" panose="020B0502040204020203" pitchFamily="34" charset="0"/>
                <a:cs typeface="Segoe UI" panose="020B0502040204020203" pitchFamily="34" charset="0"/>
              </a:rPr>
              <a:t>This study uses a structured data collection and analysis process that includes quantitative data, qualitative data, a rubric-based coding system, and a defined timeline. For the quantitative data, closed-ended survey responses will be analyzed using descriptive statistics, including frequencies, percentages, and means. This will help identify patterns in teachers’ perceived preparedness, confidence levels, and professional development experiences, highlighting key areas of need. For the qualitative data, open-ended responses will be analyzed through thematic analysis to identify recurring patterns in teachers’ experiences, challenges, and professional development needs. These responses will also be further organized using a rubric-based coding system that categorizes data into clear domains, such as teacher preparedness, classroom management strategies, and perceived effectiveness of professional development. This adds structure and consistency to the interpretation of qualitative findings. Finally, the data collection will take approximately three to four weeks. Week one focuses on approvals and participant recruitment; weeks two and three involve survey distribution and completion, with reminders to support participation; and week four includes closing the survey and organizing all data for analysis. This timeline ensures an organized, efficient, and manageable process that supports strong participation and reliable data collection.</a:t>
            </a:r>
          </a:p>
        </p:txBody>
      </p:sp>
      <p:sp>
        <p:nvSpPr>
          <p:cNvPr id="4" name="Slide Number Placeholder 3"/>
          <p:cNvSpPr>
            <a:spLocks noGrp="1"/>
          </p:cNvSpPr>
          <p:nvPr>
            <p:ph type="sldNum" sz="quarter" idx="10"/>
          </p:nvPr>
        </p:nvSpPr>
        <p:spPr/>
        <p:txBody>
          <a:bodyPr/>
          <a:lstStyle/>
          <a:p>
            <a:fld id="{BC849E9A-41F7-4779-A581-48A7C374A227}" type="slidenum">
              <a:rPr lang="en-US" smtClean="0"/>
              <a:t>7</a:t>
            </a:fld>
            <a:endParaRPr lang="en-US" dirty="0"/>
          </a:p>
        </p:txBody>
      </p:sp>
    </p:spTree>
    <p:extLst>
      <p:ext uri="{BB962C8B-B14F-4D97-AF65-F5344CB8AC3E}">
        <p14:creationId xmlns:p14="http://schemas.microsoft.com/office/powerpoint/2010/main" val="1335805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latin typeface="Segoe UI" panose="020B0502040204020203" pitchFamily="34" charset="0"/>
                <a:cs typeface="Segoe UI" panose="020B0502040204020203" pitchFamily="34" charset="0"/>
              </a:rPr>
              <a:t>When we look at the data and the graphs from this study, we can see a clear connection between the amount of professional development teachers have received and their confidence in classroom management. The graph shows that 71.4% of participants reported limited training, which aligns closely with the finding that 71.4% of teachers felt only somewhat confident in their classroom management abilities. In contrast, only 28.6% of teachers reported receiving extensive professional development, and within the confidence data, just 14.3% felt highly confident. This suggests that higher levels of training may be linked to stronger confidence, but that only a small portion of teachers have had access to that level of support. Overall, the data and graphs together highlight a clear pattern: teachers with less professional development tend to feel less confident, while those with more training tend to feel more confident. This reinforces the importance of providing consistent, high-quality professional development opportunities to help teachers build both their skills and their confidence in managing the classroom effectively.</a:t>
            </a:r>
          </a:p>
        </p:txBody>
      </p:sp>
      <p:sp>
        <p:nvSpPr>
          <p:cNvPr id="4" name="Slide Number Placeholder 3"/>
          <p:cNvSpPr>
            <a:spLocks noGrp="1"/>
          </p:cNvSpPr>
          <p:nvPr>
            <p:ph type="sldNum" sz="quarter" idx="10"/>
          </p:nvPr>
        </p:nvSpPr>
        <p:spPr/>
        <p:txBody>
          <a:bodyPr/>
          <a:lstStyle/>
          <a:p>
            <a:fld id="{BC849E9A-41F7-4779-A581-48A7C374A227}" type="slidenum">
              <a:rPr lang="en-US" smtClean="0"/>
              <a:t>8</a:t>
            </a:fld>
            <a:endParaRPr lang="en-US" dirty="0"/>
          </a:p>
        </p:txBody>
      </p:sp>
    </p:spTree>
    <p:extLst>
      <p:ext uri="{BB962C8B-B14F-4D97-AF65-F5344CB8AC3E}">
        <p14:creationId xmlns:p14="http://schemas.microsoft.com/office/powerpoint/2010/main" val="6442024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787D3-4419-13CC-D5EE-AD18ACD589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7BB5B7-05F9-50C7-FE38-99972A978A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CCDEA3-F6BB-5421-D6B4-02E2D40233E1}"/>
              </a:ext>
            </a:extLst>
          </p:cNvPr>
          <p:cNvSpPr>
            <a:spLocks noGrp="1"/>
          </p:cNvSpPr>
          <p:nvPr>
            <p:ph type="body" idx="1"/>
          </p:nvPr>
        </p:nvSpPr>
        <p:spPr/>
        <p:txBody>
          <a:bodyPr/>
          <a:lstStyle/>
          <a:p>
            <a:r>
              <a:rPr lang="en-US" dirty="0">
                <a:latin typeface="Segoe UI" panose="020B0502040204020203" pitchFamily="34" charset="0"/>
                <a:cs typeface="Segoe UI" panose="020B0502040204020203" pitchFamily="34" charset="0"/>
              </a:rPr>
              <a:t>When we look at the data on classroom management strategies currently being used, a few important patterns stand out. Teachers reported that social-emotional learning and student engagement strategies were areas of concern, meaning these were not being used as confidently or consistently as other strategies. In contrast, 100% of participants expressed confidence in their ability to establish rules and procedures, which shows a strong foundation in basic classroom structure. Teachers also reported using classroom management strategies consistently or often. However, when we compare this to the graph showing their overall approach to behavior management, we see a clear discrepancy. Even though strategies are frequently used, 85.7% of teachers identified their approach as primarily reactive or a mix of reactive and proactive methods. This suggests that while teachers are implementing strategies, many of those strategies may be reactive—responding to behavior after it happens—rather than proactive. This helps explain why social-emotional learning and engagement strategies, which are more preventive and proactive, were identified as areas of need. Overall, the data highlights a gap between what teachers are doing and how they apply those strategies, reinforcing the need for professional development focused on proactive classroom management.</a:t>
            </a:r>
          </a:p>
        </p:txBody>
      </p:sp>
      <p:sp>
        <p:nvSpPr>
          <p:cNvPr id="4" name="Slide Number Placeholder 3">
            <a:extLst>
              <a:ext uri="{FF2B5EF4-FFF2-40B4-BE49-F238E27FC236}">
                <a16:creationId xmlns:a16="http://schemas.microsoft.com/office/drawing/2014/main" id="{16DE3307-68E3-DD44-5BFF-930F50C30B12}"/>
              </a:ext>
            </a:extLst>
          </p:cNvPr>
          <p:cNvSpPr>
            <a:spLocks noGrp="1"/>
          </p:cNvSpPr>
          <p:nvPr>
            <p:ph type="sldNum" sz="quarter" idx="10"/>
          </p:nvPr>
        </p:nvSpPr>
        <p:spPr/>
        <p:txBody>
          <a:bodyPr/>
          <a:lstStyle/>
          <a:p>
            <a:fld id="{BC849E9A-41F7-4779-A581-48A7C374A227}" type="slidenum">
              <a:rPr lang="en-US" smtClean="0"/>
              <a:t>9</a:t>
            </a:fld>
            <a:endParaRPr lang="en-US" dirty="0"/>
          </a:p>
        </p:txBody>
      </p:sp>
    </p:spTree>
    <p:extLst>
      <p:ext uri="{BB962C8B-B14F-4D97-AF65-F5344CB8AC3E}">
        <p14:creationId xmlns:p14="http://schemas.microsoft.com/office/powerpoint/2010/main" val="22278508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24134-5E60-7568-0F3E-3F539CF641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B8686D-2030-B5E6-CAF7-FF0CF4C6C7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10FE94-829B-9017-ACBF-01272479433C}"/>
              </a:ext>
            </a:extLst>
          </p:cNvPr>
          <p:cNvSpPr>
            <a:spLocks noGrp="1"/>
          </p:cNvSpPr>
          <p:nvPr>
            <p:ph type="body" idx="1"/>
          </p:nvPr>
        </p:nvSpPr>
        <p:spPr/>
        <p:txBody>
          <a:bodyPr/>
          <a:lstStyle/>
          <a:p>
            <a:r>
              <a:rPr lang="en-US" dirty="0">
                <a:latin typeface="Segoe UI" panose="020B0502040204020203" pitchFamily="34" charset="0"/>
                <a:cs typeface="Segoe UI" panose="020B0502040204020203" pitchFamily="34" charset="0"/>
              </a:rPr>
              <a:t>When we look at the data related to professional development, a few key findings stand out. First, teachers reported participating in a wide range of professional development formats, including workshops, conferences, coaching, mentoring, online courses, PLCs, and in-person sessions. This shows that access to professional development is not necessarily the issue—teachers are engaging in a variety of learning opportunities. However, the data reveal that the most important factor in determining the effectiveness of these experiences was the inclusion of practical, applicable strategies. Teachers consistently identified that they benefit most from professional development that provides techniques they can immediately implement in their classrooms. Looking at areas of need, none of the seven participants selected establishing rules and expectations as an area where they needed support, which aligns with earlier data showing high confidence in that area. In contrast, more than half of the participants identified managing disruptive behavior and improving instructional time as areas where they need additional support. Finally, when examining preferred delivery methods, responses were evenly distributed across all formats. This suggests that while teachers share similar needs, they value different learning approaches. Overall, the data highlights the importance of providing flexible, practical, and targeted professional development that focuses on real classroom application.</a:t>
            </a:r>
          </a:p>
        </p:txBody>
      </p:sp>
      <p:sp>
        <p:nvSpPr>
          <p:cNvPr id="4" name="Slide Number Placeholder 3">
            <a:extLst>
              <a:ext uri="{FF2B5EF4-FFF2-40B4-BE49-F238E27FC236}">
                <a16:creationId xmlns:a16="http://schemas.microsoft.com/office/drawing/2014/main" id="{AC9687DC-30A7-C6BF-942B-F0772838DEC5}"/>
              </a:ext>
            </a:extLst>
          </p:cNvPr>
          <p:cNvSpPr>
            <a:spLocks noGrp="1"/>
          </p:cNvSpPr>
          <p:nvPr>
            <p:ph type="sldNum" sz="quarter" idx="10"/>
          </p:nvPr>
        </p:nvSpPr>
        <p:spPr/>
        <p:txBody>
          <a:bodyPr/>
          <a:lstStyle/>
          <a:p>
            <a:fld id="{BC849E9A-41F7-4779-A581-48A7C374A227}" type="slidenum">
              <a:rPr lang="en-US" smtClean="0"/>
              <a:t>10</a:t>
            </a:fld>
            <a:endParaRPr lang="en-US" dirty="0"/>
          </a:p>
        </p:txBody>
      </p:sp>
    </p:spTree>
    <p:extLst>
      <p:ext uri="{BB962C8B-B14F-4D97-AF65-F5344CB8AC3E}">
        <p14:creationId xmlns:p14="http://schemas.microsoft.com/office/powerpoint/2010/main" val="16502681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46A7D-70A4-AC05-D8DB-DA4A35C9D7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E5AC97-C016-2FB3-6518-FD6840C33C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67BF44-FE6F-4771-E9A0-1E052DFC0BDD}"/>
              </a:ext>
            </a:extLst>
          </p:cNvPr>
          <p:cNvSpPr>
            <a:spLocks noGrp="1"/>
          </p:cNvSpPr>
          <p:nvPr>
            <p:ph type="body" idx="1"/>
          </p:nvPr>
        </p:nvSpPr>
        <p:spPr/>
        <p:txBody>
          <a:bodyPr/>
          <a:lstStyle/>
          <a:p>
            <a:r>
              <a:rPr lang="en-US" dirty="0">
                <a:latin typeface="Segoe UI" panose="020B0502040204020203" pitchFamily="34" charset="0"/>
                <a:cs typeface="Segoe UI" panose="020B0502040204020203" pitchFamily="34" charset="0"/>
              </a:rPr>
              <a:t>When we look at the results, several clear priorities emerge. One of the biggest areas of need is improving time management during instruction, along with better strategies for managing disruptive behaviors. More than half of the participants identified these as key challenges, showing a strong need for targeted support in these areas. The data also emphasizes the importance of understanding the underlying causes of student behavior, thereby helping teachers respond more effectively and supportively. This will increase the teacher's ability to manage the students' disruptive behaviors. The data points to the importance of shifting toward more proactive strategies, including integrating social-emotional learning. Since teachers reported a tendency toward reactive approaches, there is a clear opportunity to strengthen preventative practices that support student behavior before issues arise. Another major takeaway is that professional development needs to focus on practical application. Teachers consistently reported that the most effective training includes strategies they can immediately use in their classrooms, rather than just theory. The findings also highlight the importance of ongoing support and collaboration. Teachers benefit from opportunities like coaching, feedback, and working with peers to refine their practices over time. In terms of delivery, preferences spanned multiple formats, underscoring the need for flexibility in how professional development is offered. </a:t>
            </a:r>
          </a:p>
        </p:txBody>
      </p:sp>
      <p:sp>
        <p:nvSpPr>
          <p:cNvPr id="4" name="Slide Number Placeholder 3">
            <a:extLst>
              <a:ext uri="{FF2B5EF4-FFF2-40B4-BE49-F238E27FC236}">
                <a16:creationId xmlns:a16="http://schemas.microsoft.com/office/drawing/2014/main" id="{C79E0F8D-BF68-1E0B-2603-030C50A3E9C2}"/>
              </a:ext>
            </a:extLst>
          </p:cNvPr>
          <p:cNvSpPr>
            <a:spLocks noGrp="1"/>
          </p:cNvSpPr>
          <p:nvPr>
            <p:ph type="sldNum" sz="quarter" idx="10"/>
          </p:nvPr>
        </p:nvSpPr>
        <p:spPr/>
        <p:txBody>
          <a:bodyPr/>
          <a:lstStyle/>
          <a:p>
            <a:fld id="{BC849E9A-41F7-4779-A581-48A7C374A227}" type="slidenum">
              <a:rPr lang="en-US" smtClean="0"/>
              <a:t>11</a:t>
            </a:fld>
            <a:endParaRPr lang="en-US" dirty="0"/>
          </a:p>
        </p:txBody>
      </p:sp>
    </p:spTree>
    <p:extLst>
      <p:ext uri="{BB962C8B-B14F-4D97-AF65-F5344CB8AC3E}">
        <p14:creationId xmlns:p14="http://schemas.microsoft.com/office/powerpoint/2010/main" val="17344953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012BA-49B6-479F-7896-6172647728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B2AB8D-CCDC-4E6F-CA10-5BD9828B92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96EEC3-411E-1393-3E9D-459073E6C36B}"/>
              </a:ext>
            </a:extLst>
          </p:cNvPr>
          <p:cNvSpPr>
            <a:spLocks noGrp="1"/>
          </p:cNvSpPr>
          <p:nvPr>
            <p:ph type="body" idx="1"/>
          </p:nvPr>
        </p:nvSpPr>
        <p:spPr/>
        <p:txBody>
          <a:bodyPr/>
          <a:lstStyle/>
          <a:p>
            <a:r>
              <a:rPr lang="en-US" dirty="0">
                <a:latin typeface="Segoe UI" panose="020B0502040204020203" pitchFamily="34" charset="0"/>
                <a:cs typeface="Segoe UI" panose="020B0502040204020203" pitchFamily="34" charset="0"/>
              </a:rPr>
              <a:t>The conclusions of this study make it clear that teachers have a strong foundation in classroom management, especially in establishing rules and procedures. However, the data also shows a gap in consistently using proactive strategies that support effective instruction. Many teachers reported relying on reactive approaches, even though they regularly use classroom management techniques. The findings also highlight ongoing challenges with managing disruptive behavior, improving instructional time, and supporting diverse learners, including students with trauma and attention-related needs. This points to a clear need for more targeted and practical professional development. Another key takeaway is that professional development is most effective when it focuses on real, applicable strategies and includes opportunities for modeling, collaboration, and feedback. The research also emphasizes that ongoing support is critical—one-time trainings are not enough to create lasting change in classroom practice. Overall, this study shows that when professional development is aligned to teacher needs and supported over time, it can lead to stronger classroom management, more engaging and structured learning environments, and improved student outcomes. It also supports teachers by boosting confidence, reducing stress, and improving classroom effectiveness.</a:t>
            </a:r>
          </a:p>
        </p:txBody>
      </p:sp>
      <p:sp>
        <p:nvSpPr>
          <p:cNvPr id="4" name="Slide Number Placeholder 3">
            <a:extLst>
              <a:ext uri="{FF2B5EF4-FFF2-40B4-BE49-F238E27FC236}">
                <a16:creationId xmlns:a16="http://schemas.microsoft.com/office/drawing/2014/main" id="{B1ADD968-7E3D-17BF-0048-1112B0DC6620}"/>
              </a:ext>
            </a:extLst>
          </p:cNvPr>
          <p:cNvSpPr>
            <a:spLocks noGrp="1"/>
          </p:cNvSpPr>
          <p:nvPr>
            <p:ph type="sldNum" sz="quarter" idx="10"/>
          </p:nvPr>
        </p:nvSpPr>
        <p:spPr/>
        <p:txBody>
          <a:bodyPr/>
          <a:lstStyle/>
          <a:p>
            <a:fld id="{BC849E9A-41F7-4779-A581-48A7C374A227}" type="slidenum">
              <a:rPr lang="en-US" smtClean="0"/>
              <a:t>12</a:t>
            </a:fld>
            <a:endParaRPr lang="en-US" dirty="0"/>
          </a:p>
        </p:txBody>
      </p:sp>
    </p:spTree>
    <p:extLst>
      <p:ext uri="{BB962C8B-B14F-4D97-AF65-F5344CB8AC3E}">
        <p14:creationId xmlns:p14="http://schemas.microsoft.com/office/powerpoint/2010/main" val="4822414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C2FCC-EAFF-7687-0E2F-21924F4FF7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7CEFDB-BE69-B909-9569-FFFAD714E7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349933-F0CF-25CA-3A91-FE53D6E9A426}"/>
              </a:ext>
            </a:extLst>
          </p:cNvPr>
          <p:cNvSpPr>
            <a:spLocks noGrp="1"/>
          </p:cNvSpPr>
          <p:nvPr>
            <p:ph type="body" idx="1"/>
          </p:nvPr>
        </p:nvSpPr>
        <p:spPr/>
        <p:txBody>
          <a:bodyPr/>
          <a:lstStyle/>
          <a:p>
            <a:r>
              <a:rPr lang="en-US" dirty="0"/>
              <a:t>Looking at the methodology, several strengths strongly supported the quality of this study. One major strength was the use of a mixed-methods approach, combining quantitative survey data with qualitative responses. This allowed for both clear trends in the data and deeper insight into teachers’ experiences. The use of a rubric to analyze qualitative data also helped improve consistency and reliability by organizing responses into clear themes. Another strength was the strong alignment between the survey and the research question. The questions were designed to capture teachers’ confidence, experiences, and classroom management needs, and the open-ended responses provided more detailed, real-world perspectives. However, there were also some limitations to consider. The biggest limitation was the small sample size of only seven participants, which makes it difficult to generalize the findings to a larger population. Additionally, the study relied on self-reported data, which can introduce bias, as responses may not always fully reflect actual classroom practices. Another limitation was the lack of observational data. While the survey provided valuable insights into teacher perceptions, it did not include direct observation of classroom management in practice. Overall, while the methodology provided meaningful and relevant findings, future research could be strengthened by including a larger sample size and additional data sources.</a:t>
            </a:r>
          </a:p>
        </p:txBody>
      </p:sp>
      <p:sp>
        <p:nvSpPr>
          <p:cNvPr id="4" name="Slide Number Placeholder 3">
            <a:extLst>
              <a:ext uri="{FF2B5EF4-FFF2-40B4-BE49-F238E27FC236}">
                <a16:creationId xmlns:a16="http://schemas.microsoft.com/office/drawing/2014/main" id="{D77F8612-7032-82C7-D6D8-0756DA4511DE}"/>
              </a:ext>
            </a:extLst>
          </p:cNvPr>
          <p:cNvSpPr>
            <a:spLocks noGrp="1"/>
          </p:cNvSpPr>
          <p:nvPr>
            <p:ph type="sldNum" sz="quarter" idx="10"/>
          </p:nvPr>
        </p:nvSpPr>
        <p:spPr/>
        <p:txBody>
          <a:bodyPr/>
          <a:lstStyle/>
          <a:p>
            <a:fld id="{BC849E9A-41F7-4779-A581-48A7C374A227}" type="slidenum">
              <a:rPr lang="en-US" smtClean="0"/>
              <a:t>13</a:t>
            </a:fld>
            <a:endParaRPr lang="en-US" dirty="0"/>
          </a:p>
        </p:txBody>
      </p:sp>
    </p:spTree>
    <p:extLst>
      <p:ext uri="{BB962C8B-B14F-4D97-AF65-F5344CB8AC3E}">
        <p14:creationId xmlns:p14="http://schemas.microsoft.com/office/powerpoint/2010/main" val="4590620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63F49-3166-B6D5-0253-1C35B6D36B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3139BC-68B6-8C55-0AC2-A58B17959F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607E8D-4794-A194-9A69-79623DF55A43}"/>
              </a:ext>
            </a:extLst>
          </p:cNvPr>
          <p:cNvSpPr>
            <a:spLocks noGrp="1"/>
          </p:cNvSpPr>
          <p:nvPr>
            <p:ph type="body" idx="1"/>
          </p:nvPr>
        </p:nvSpPr>
        <p:spPr/>
        <p:txBody>
          <a:bodyPr/>
          <a:lstStyle/>
          <a:p>
            <a:r>
              <a:rPr lang="en-US" i="0" dirty="0">
                <a:latin typeface="Segoe UI" panose="020B0502040204020203" pitchFamily="34" charset="0"/>
                <a:cs typeface="Segoe UI" panose="020B0502040204020203" pitchFamily="34" charset="0"/>
              </a:rPr>
              <a:t>When reviewing the results of this study, several influential factors should be kept in mind. First, the small sample size of just seven participants means that each response had a greater impact on the overall findings, potentially limiting the breadth of the results. In addition, participants had a range of teaching experience, from newer teachers to those with over 10 years in the field, which likely influenced differences in confidence and perspectives. Another important factor is that the data were self-reported. This means responses may not always fully reflect actual classroom practices, and some participants may have answered in ways they felt were expected rather than completely accurate. Context also played a role. Classroom management can vary depending on student needs, classroom dynamics, and the school environment, including factors such as school culture and administrative support. These variables likely influenced how teachers responded. Time constraints may also have affected the depth of responses, especially for open-ended questions, as teachers may not have had time to elaborate on their experiences fully. Finally, differences in prior professional development likely shaped participants' perceptions of their preparedness and needs. Overall, these factors are important to consider when interpreting the findings and applying them to broader settings.</a:t>
            </a:r>
          </a:p>
        </p:txBody>
      </p:sp>
      <p:sp>
        <p:nvSpPr>
          <p:cNvPr id="4" name="Slide Number Placeholder 3">
            <a:extLst>
              <a:ext uri="{FF2B5EF4-FFF2-40B4-BE49-F238E27FC236}">
                <a16:creationId xmlns:a16="http://schemas.microsoft.com/office/drawing/2014/main" id="{7D6181A3-0533-20EE-9FFC-937275F0A43F}"/>
              </a:ext>
            </a:extLst>
          </p:cNvPr>
          <p:cNvSpPr>
            <a:spLocks noGrp="1"/>
          </p:cNvSpPr>
          <p:nvPr>
            <p:ph type="sldNum" sz="quarter" idx="10"/>
          </p:nvPr>
        </p:nvSpPr>
        <p:spPr/>
        <p:txBody>
          <a:bodyPr/>
          <a:lstStyle/>
          <a:p>
            <a:fld id="{BC849E9A-41F7-4779-A581-48A7C374A227}" type="slidenum">
              <a:rPr lang="en-US" smtClean="0"/>
              <a:t>14</a:t>
            </a:fld>
            <a:endParaRPr lang="en-US" dirty="0"/>
          </a:p>
        </p:txBody>
      </p:sp>
    </p:spTree>
    <p:extLst>
      <p:ext uri="{BB962C8B-B14F-4D97-AF65-F5344CB8AC3E}">
        <p14:creationId xmlns:p14="http://schemas.microsoft.com/office/powerpoint/2010/main" val="24601829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B1CC3-1C0A-C860-44C7-4EB823F415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CD683A-264E-2E8A-617E-610FAADD9E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90380A-555B-2720-C37F-52136C181929}"/>
              </a:ext>
            </a:extLst>
          </p:cNvPr>
          <p:cNvSpPr>
            <a:spLocks noGrp="1"/>
          </p:cNvSpPr>
          <p:nvPr>
            <p:ph type="body" idx="1"/>
          </p:nvPr>
        </p:nvSpPr>
        <p:spPr/>
        <p:txBody>
          <a:bodyPr/>
          <a:lstStyle/>
          <a:p>
            <a:pPr marL="0" indent="0">
              <a:buFont typeface="Arial" panose="020B0604020202020204" pitchFamily="34" charset="0"/>
              <a:buNone/>
            </a:pPr>
            <a:r>
              <a:rPr lang="en-US" dirty="0"/>
              <a:t>When we look at areas for further investigation, several important next steps emerge from this study. One key area is expanding the research to include a larger and more diverse group of teachers across different grade levels and school settings. This would help provide a clearer picture of how classroom management needs vary across contexts. Another important area is examining the long-term impact of professional development. Future research could examine how ongoing supports such as coaching, mentoring, and professional learning communities influence teachers’ ability to implement proactive strategies over time. There is also a need for more research on integrating social-emotional learning into classroom management. Since SEL was identified as an area of need, future studies could examine how specific SEL strategies affect student behavior, engagement, and the overall classroom climate. Additionally, incorporating observational data would strengthen future studies. Actually observing classroom practices would provide a more objective view of how strategies are implemented, rather than relying only on self-reported data. Finally, future research could explore the role of administrative support and school culture. Understanding how leadership and school-wide systems impact classroom management could help create more supportive environments for teachers.  Overall, these areas would help build on this study's findings and provide deeper insight into effective classroom management and professional development.</a:t>
            </a:r>
          </a:p>
        </p:txBody>
      </p:sp>
      <p:sp>
        <p:nvSpPr>
          <p:cNvPr id="4" name="Slide Number Placeholder 3">
            <a:extLst>
              <a:ext uri="{FF2B5EF4-FFF2-40B4-BE49-F238E27FC236}">
                <a16:creationId xmlns:a16="http://schemas.microsoft.com/office/drawing/2014/main" id="{1A359E6D-6455-F8B6-1B81-9837BA5B721E}"/>
              </a:ext>
            </a:extLst>
          </p:cNvPr>
          <p:cNvSpPr>
            <a:spLocks noGrp="1"/>
          </p:cNvSpPr>
          <p:nvPr>
            <p:ph type="sldNum" sz="quarter" idx="10"/>
          </p:nvPr>
        </p:nvSpPr>
        <p:spPr/>
        <p:txBody>
          <a:bodyPr/>
          <a:lstStyle/>
          <a:p>
            <a:fld id="{BC849E9A-41F7-4779-A581-48A7C374A227}" type="slidenum">
              <a:rPr lang="en-US" smtClean="0"/>
              <a:t>15</a:t>
            </a:fld>
            <a:endParaRPr lang="en-US" dirty="0"/>
          </a:p>
        </p:txBody>
      </p:sp>
    </p:spTree>
    <p:extLst>
      <p:ext uri="{BB962C8B-B14F-4D97-AF65-F5344CB8AC3E}">
        <p14:creationId xmlns:p14="http://schemas.microsoft.com/office/powerpoint/2010/main" val="11688101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now concluded my presentation. Thank you for your time, and I hope you have a wonderful day. </a:t>
            </a:r>
          </a:p>
        </p:txBody>
      </p:sp>
      <p:sp>
        <p:nvSpPr>
          <p:cNvPr id="4" name="Slide Number Placeholder 3"/>
          <p:cNvSpPr>
            <a:spLocks noGrp="1"/>
          </p:cNvSpPr>
          <p:nvPr>
            <p:ph type="sldNum" sz="quarter" idx="5"/>
          </p:nvPr>
        </p:nvSpPr>
        <p:spPr/>
        <p:txBody>
          <a:bodyPr/>
          <a:lstStyle/>
          <a:p>
            <a:fld id="{BC849E9A-41F7-4779-A581-48A7C374A227}" type="slidenum">
              <a:rPr lang="en-US" smtClean="0"/>
              <a:t>16</a:t>
            </a:fld>
            <a:endParaRPr lang="en-US" dirty="0"/>
          </a:p>
        </p:txBody>
      </p:sp>
    </p:spTree>
    <p:extLst>
      <p:ext uri="{BB962C8B-B14F-4D97-AF65-F5344CB8AC3E}">
        <p14:creationId xmlns:p14="http://schemas.microsoft.com/office/powerpoint/2010/main" val="40714510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718B7-7F68-4CC9-8291-332587FA31D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181D6BB-0446-49E8-8677-EADF274E95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35AEE24-534A-40F1-99E4-00B7D5FD9124}"/>
              </a:ext>
            </a:extLst>
          </p:cNvPr>
          <p:cNvSpPr>
            <a:spLocks noGrp="1"/>
          </p:cNvSpPr>
          <p:nvPr>
            <p:ph type="dt" sz="half" idx="10"/>
          </p:nvPr>
        </p:nvSpPr>
        <p:spPr/>
        <p:txBody>
          <a:bodyPr/>
          <a:lstStyle/>
          <a:p>
            <a:fld id="{DECF21A4-E71B-4D3A-AF45-E989C23A7BB1}" type="datetimeFigureOut">
              <a:rPr lang="en-US" smtClean="0"/>
              <a:t>4/22/2026</a:t>
            </a:fld>
            <a:endParaRPr lang="en-US" dirty="0"/>
          </a:p>
        </p:txBody>
      </p:sp>
      <p:sp>
        <p:nvSpPr>
          <p:cNvPr id="5" name="Footer Placeholder 4">
            <a:extLst>
              <a:ext uri="{FF2B5EF4-FFF2-40B4-BE49-F238E27FC236}">
                <a16:creationId xmlns:a16="http://schemas.microsoft.com/office/drawing/2014/main" id="{CD594011-48FF-493D-8286-F62D3455253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880EFCD-7E72-4882-86DC-2F371D7D9516}"/>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1152813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334F3-0709-471B-A734-C4B404F55B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795016-AF78-4708-9C5F-21110C197B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AEA2D1-B124-4454-AFDC-EA60A14BA121}"/>
              </a:ext>
            </a:extLst>
          </p:cNvPr>
          <p:cNvSpPr>
            <a:spLocks noGrp="1"/>
          </p:cNvSpPr>
          <p:nvPr>
            <p:ph type="dt" sz="half" idx="10"/>
          </p:nvPr>
        </p:nvSpPr>
        <p:spPr/>
        <p:txBody>
          <a:bodyPr/>
          <a:lstStyle/>
          <a:p>
            <a:fld id="{DECF21A4-E71B-4D3A-AF45-E989C23A7BB1}" type="datetimeFigureOut">
              <a:rPr lang="en-US" smtClean="0"/>
              <a:t>4/22/2026</a:t>
            </a:fld>
            <a:endParaRPr lang="en-US" dirty="0"/>
          </a:p>
        </p:txBody>
      </p:sp>
      <p:sp>
        <p:nvSpPr>
          <p:cNvPr id="5" name="Footer Placeholder 4">
            <a:extLst>
              <a:ext uri="{FF2B5EF4-FFF2-40B4-BE49-F238E27FC236}">
                <a16:creationId xmlns:a16="http://schemas.microsoft.com/office/drawing/2014/main" id="{B4F58000-F9D7-4A53-A6C5-E5E8154226B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0D22AAD-0D08-4F47-8D5A-EFE29017E8DD}"/>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4213046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6159-1280-4EE9-96D3-A56BD582661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BA27A78-1874-488A-B215-7D763D33818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84BB3D1-3138-4B69-BF5D-4B1A213451CA}"/>
              </a:ext>
            </a:extLst>
          </p:cNvPr>
          <p:cNvSpPr>
            <a:spLocks noGrp="1"/>
          </p:cNvSpPr>
          <p:nvPr>
            <p:ph type="dt" sz="half" idx="10"/>
          </p:nvPr>
        </p:nvSpPr>
        <p:spPr/>
        <p:txBody>
          <a:bodyPr/>
          <a:lstStyle/>
          <a:p>
            <a:fld id="{DECF21A4-E71B-4D3A-AF45-E989C23A7BB1}" type="datetimeFigureOut">
              <a:rPr lang="en-US" smtClean="0"/>
              <a:t>4/22/2026</a:t>
            </a:fld>
            <a:endParaRPr lang="en-US" dirty="0"/>
          </a:p>
        </p:txBody>
      </p:sp>
      <p:sp>
        <p:nvSpPr>
          <p:cNvPr id="5" name="Footer Placeholder 4">
            <a:extLst>
              <a:ext uri="{FF2B5EF4-FFF2-40B4-BE49-F238E27FC236}">
                <a16:creationId xmlns:a16="http://schemas.microsoft.com/office/drawing/2014/main" id="{0EFF90C5-31F4-4A22-AC00-3FB5ED291B2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51F787E-B946-4091-ABC6-F9DB06BBEE34}"/>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10892729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CAA11-CC97-44E5-AE4D-808FD741A06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3AB6CB-9460-4BCA-86C5-5F26357AB80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9FAB0F6-401D-4BAF-A300-65AD684DF96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4561BBA-B185-4B45-B152-3D320E15F550}"/>
              </a:ext>
            </a:extLst>
          </p:cNvPr>
          <p:cNvSpPr>
            <a:spLocks noGrp="1"/>
          </p:cNvSpPr>
          <p:nvPr>
            <p:ph type="dt" sz="half" idx="10"/>
          </p:nvPr>
        </p:nvSpPr>
        <p:spPr/>
        <p:txBody>
          <a:bodyPr/>
          <a:lstStyle/>
          <a:p>
            <a:fld id="{DECF21A4-E71B-4D3A-AF45-E989C23A7BB1}" type="datetimeFigureOut">
              <a:rPr lang="en-US" smtClean="0"/>
              <a:t>4/22/2026</a:t>
            </a:fld>
            <a:endParaRPr lang="en-US" dirty="0"/>
          </a:p>
        </p:txBody>
      </p:sp>
      <p:sp>
        <p:nvSpPr>
          <p:cNvPr id="6" name="Footer Placeholder 5">
            <a:extLst>
              <a:ext uri="{FF2B5EF4-FFF2-40B4-BE49-F238E27FC236}">
                <a16:creationId xmlns:a16="http://schemas.microsoft.com/office/drawing/2014/main" id="{D61CD760-96AC-4821-A56B-0B805F2FAD4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F750665-D5B5-4D0B-B2F0-CB6B027CDEC7}"/>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3138061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A47C3-C498-415A-A057-E19BCEB5F2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BF6677F-2712-4810-A3AA-56FA75386D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871B54A-6775-4978-8E19-32694C9B5E3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DBA1303-B245-476D-BD02-A4E4A359F6E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E8E898F-5B79-46F1-89C1-F827997CC48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B417A4D-2EC9-4294-BFF4-EAE22EE1099A}"/>
              </a:ext>
            </a:extLst>
          </p:cNvPr>
          <p:cNvSpPr>
            <a:spLocks noGrp="1"/>
          </p:cNvSpPr>
          <p:nvPr>
            <p:ph type="dt" sz="half" idx="10"/>
          </p:nvPr>
        </p:nvSpPr>
        <p:spPr/>
        <p:txBody>
          <a:bodyPr/>
          <a:lstStyle/>
          <a:p>
            <a:fld id="{DECF21A4-E71B-4D3A-AF45-E989C23A7BB1}" type="datetimeFigureOut">
              <a:rPr lang="en-US" smtClean="0"/>
              <a:t>4/22/2026</a:t>
            </a:fld>
            <a:endParaRPr lang="en-US" dirty="0"/>
          </a:p>
        </p:txBody>
      </p:sp>
      <p:sp>
        <p:nvSpPr>
          <p:cNvPr id="8" name="Footer Placeholder 7">
            <a:extLst>
              <a:ext uri="{FF2B5EF4-FFF2-40B4-BE49-F238E27FC236}">
                <a16:creationId xmlns:a16="http://schemas.microsoft.com/office/drawing/2014/main" id="{6150E317-3602-42A1-BB7F-0184072E8D5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0CE2C97-E26C-4A8B-93A0-B01E2C7F4522}"/>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2258698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F68FC-5755-447A-8D7F-9ADED3E994A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AB50287-81AA-46CA-8CB3-53A7F8313741}"/>
              </a:ext>
            </a:extLst>
          </p:cNvPr>
          <p:cNvSpPr>
            <a:spLocks noGrp="1"/>
          </p:cNvSpPr>
          <p:nvPr>
            <p:ph type="dt" sz="half" idx="10"/>
          </p:nvPr>
        </p:nvSpPr>
        <p:spPr/>
        <p:txBody>
          <a:bodyPr/>
          <a:lstStyle/>
          <a:p>
            <a:fld id="{DECF21A4-E71B-4D3A-AF45-E989C23A7BB1}" type="datetimeFigureOut">
              <a:rPr lang="en-US" smtClean="0"/>
              <a:t>4/22/2026</a:t>
            </a:fld>
            <a:endParaRPr lang="en-US" dirty="0"/>
          </a:p>
        </p:txBody>
      </p:sp>
      <p:sp>
        <p:nvSpPr>
          <p:cNvPr id="4" name="Footer Placeholder 3">
            <a:extLst>
              <a:ext uri="{FF2B5EF4-FFF2-40B4-BE49-F238E27FC236}">
                <a16:creationId xmlns:a16="http://schemas.microsoft.com/office/drawing/2014/main" id="{2F1BA4AA-02C9-459E-9362-3DA60E3B597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B2A2C8F-DBB4-4235-A67E-FB4039D9AA24}"/>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40683954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6ACAA5-F8E7-46E9-8BA7-A510948B62CC}"/>
              </a:ext>
            </a:extLst>
          </p:cNvPr>
          <p:cNvSpPr>
            <a:spLocks noGrp="1"/>
          </p:cNvSpPr>
          <p:nvPr>
            <p:ph type="dt" sz="half" idx="10"/>
          </p:nvPr>
        </p:nvSpPr>
        <p:spPr/>
        <p:txBody>
          <a:bodyPr/>
          <a:lstStyle/>
          <a:p>
            <a:fld id="{DECF21A4-E71B-4D3A-AF45-E989C23A7BB1}" type="datetimeFigureOut">
              <a:rPr lang="en-US" smtClean="0"/>
              <a:t>4/22/2026</a:t>
            </a:fld>
            <a:endParaRPr lang="en-US" dirty="0"/>
          </a:p>
        </p:txBody>
      </p:sp>
      <p:sp>
        <p:nvSpPr>
          <p:cNvPr id="3" name="Footer Placeholder 2">
            <a:extLst>
              <a:ext uri="{FF2B5EF4-FFF2-40B4-BE49-F238E27FC236}">
                <a16:creationId xmlns:a16="http://schemas.microsoft.com/office/drawing/2014/main" id="{D1F2DEE8-5654-4DCA-A8D0-D883E52B6FB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0B179A5-4329-4057-9DEB-5B6E3AD1183F}"/>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621790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1DA80-336B-4DBB-91A1-6E3E4B3C20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840D456-F0A3-4789-A310-A23F01B2EC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B8A8B05-7071-44D4-80F7-3E8191C9A4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D8562E-E6F1-449B-909C-98426BA86B36}"/>
              </a:ext>
            </a:extLst>
          </p:cNvPr>
          <p:cNvSpPr>
            <a:spLocks noGrp="1"/>
          </p:cNvSpPr>
          <p:nvPr>
            <p:ph type="dt" sz="half" idx="10"/>
          </p:nvPr>
        </p:nvSpPr>
        <p:spPr/>
        <p:txBody>
          <a:bodyPr/>
          <a:lstStyle/>
          <a:p>
            <a:fld id="{DECF21A4-E71B-4D3A-AF45-E989C23A7BB1}" type="datetimeFigureOut">
              <a:rPr lang="en-US" smtClean="0"/>
              <a:t>4/22/2026</a:t>
            </a:fld>
            <a:endParaRPr lang="en-US" dirty="0"/>
          </a:p>
        </p:txBody>
      </p:sp>
      <p:sp>
        <p:nvSpPr>
          <p:cNvPr id="6" name="Footer Placeholder 5">
            <a:extLst>
              <a:ext uri="{FF2B5EF4-FFF2-40B4-BE49-F238E27FC236}">
                <a16:creationId xmlns:a16="http://schemas.microsoft.com/office/drawing/2014/main" id="{7EB47A9A-FB08-407B-A73A-0AC513F0FD5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BFF841F-796A-4FE6-B5E0-C8A4986793EE}"/>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108984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D474D-6779-4C23-BD3C-82F5DC3E3E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21096C-E430-49C7-A801-21C0BD95DC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0024828F-334F-4A50-850D-10684F2452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3293F4-2B70-4BB5-A982-219E4133E251}"/>
              </a:ext>
            </a:extLst>
          </p:cNvPr>
          <p:cNvSpPr>
            <a:spLocks noGrp="1"/>
          </p:cNvSpPr>
          <p:nvPr>
            <p:ph type="dt" sz="half" idx="10"/>
          </p:nvPr>
        </p:nvSpPr>
        <p:spPr/>
        <p:txBody>
          <a:bodyPr/>
          <a:lstStyle/>
          <a:p>
            <a:fld id="{DECF21A4-E71B-4D3A-AF45-E989C23A7BB1}" type="datetimeFigureOut">
              <a:rPr lang="en-US" smtClean="0"/>
              <a:t>4/22/2026</a:t>
            </a:fld>
            <a:endParaRPr lang="en-US" dirty="0"/>
          </a:p>
        </p:txBody>
      </p:sp>
      <p:sp>
        <p:nvSpPr>
          <p:cNvPr id="6" name="Footer Placeholder 5">
            <a:extLst>
              <a:ext uri="{FF2B5EF4-FFF2-40B4-BE49-F238E27FC236}">
                <a16:creationId xmlns:a16="http://schemas.microsoft.com/office/drawing/2014/main" id="{C4F9A86F-B378-4759-B50E-2E0BFAE6246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0A95BDC-FC58-4638-AA59-A3DA9931FD3D}"/>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1790833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47D73-EDDA-49A6-BA12-1CA980DA9BC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189B82E-4CA1-47A5-B133-FBD4D8A8398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8A267F-D142-4D04-9F03-6CB099E6FA32}"/>
              </a:ext>
            </a:extLst>
          </p:cNvPr>
          <p:cNvSpPr>
            <a:spLocks noGrp="1"/>
          </p:cNvSpPr>
          <p:nvPr>
            <p:ph type="dt" sz="half" idx="10"/>
          </p:nvPr>
        </p:nvSpPr>
        <p:spPr/>
        <p:txBody>
          <a:bodyPr/>
          <a:lstStyle/>
          <a:p>
            <a:fld id="{DECF21A4-E71B-4D3A-AF45-E989C23A7BB1}" type="datetimeFigureOut">
              <a:rPr lang="en-US" smtClean="0"/>
              <a:t>4/22/2026</a:t>
            </a:fld>
            <a:endParaRPr lang="en-US" dirty="0"/>
          </a:p>
        </p:txBody>
      </p:sp>
      <p:sp>
        <p:nvSpPr>
          <p:cNvPr id="5" name="Footer Placeholder 4">
            <a:extLst>
              <a:ext uri="{FF2B5EF4-FFF2-40B4-BE49-F238E27FC236}">
                <a16:creationId xmlns:a16="http://schemas.microsoft.com/office/drawing/2014/main" id="{705127CA-154D-4E90-B776-A2EE71F78D2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5F0BA5-F4EE-4282-B111-76B869BE267D}"/>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3067408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256E92A-52E0-4710-BDEF-0A153468540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7A240E1-5EB0-47FD-AA37-BF945D136CC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A14243-F1E4-487A-ABEC-30516A01DF2B}"/>
              </a:ext>
            </a:extLst>
          </p:cNvPr>
          <p:cNvSpPr>
            <a:spLocks noGrp="1"/>
          </p:cNvSpPr>
          <p:nvPr>
            <p:ph type="dt" sz="half" idx="10"/>
          </p:nvPr>
        </p:nvSpPr>
        <p:spPr/>
        <p:txBody>
          <a:bodyPr/>
          <a:lstStyle/>
          <a:p>
            <a:fld id="{DECF21A4-E71B-4D3A-AF45-E989C23A7BB1}" type="datetimeFigureOut">
              <a:rPr lang="en-US" smtClean="0"/>
              <a:t>4/22/2026</a:t>
            </a:fld>
            <a:endParaRPr lang="en-US" dirty="0"/>
          </a:p>
        </p:txBody>
      </p:sp>
      <p:sp>
        <p:nvSpPr>
          <p:cNvPr id="5" name="Footer Placeholder 4">
            <a:extLst>
              <a:ext uri="{FF2B5EF4-FFF2-40B4-BE49-F238E27FC236}">
                <a16:creationId xmlns:a16="http://schemas.microsoft.com/office/drawing/2014/main" id="{AC358244-98FD-472D-AB8C-075F71C10BF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998D5A-820D-4519-967F-33320971CBAB}"/>
              </a:ext>
            </a:extLst>
          </p:cNvPr>
          <p:cNvSpPr>
            <a:spLocks noGrp="1"/>
          </p:cNvSpPr>
          <p:nvPr>
            <p:ph type="sldNum" sz="quarter" idx="12"/>
          </p:nvPr>
        </p:nvSpPr>
        <p:spPr/>
        <p:txBody>
          <a:bodyPr/>
          <a:lstStyle/>
          <a:p>
            <a:fld id="{A6AF1B4E-90EC-4A51-B6E5-B702C054ECB0}" type="slidenum">
              <a:rPr lang="en-US" smtClean="0"/>
              <a:t>‹#›</a:t>
            </a:fld>
            <a:endParaRPr lang="en-US" dirty="0"/>
          </a:p>
        </p:txBody>
      </p:sp>
    </p:spTree>
    <p:extLst>
      <p:ext uri="{BB962C8B-B14F-4D97-AF65-F5344CB8AC3E}">
        <p14:creationId xmlns:p14="http://schemas.microsoft.com/office/powerpoint/2010/main" val="14024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D80BC3B-525F-4038-9330-0729879F91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9629186-93D7-46FA-AE02-36D9426043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BF1CEB-0530-4996-BAEF-2E6A04DAD60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CF21A4-E71B-4D3A-AF45-E989C23A7BB1}" type="datetimeFigureOut">
              <a:rPr lang="en-US" smtClean="0"/>
              <a:t>4/22/2026</a:t>
            </a:fld>
            <a:endParaRPr lang="en-US" dirty="0"/>
          </a:p>
        </p:txBody>
      </p:sp>
      <p:sp>
        <p:nvSpPr>
          <p:cNvPr id="5" name="Footer Placeholder 4">
            <a:extLst>
              <a:ext uri="{FF2B5EF4-FFF2-40B4-BE49-F238E27FC236}">
                <a16:creationId xmlns:a16="http://schemas.microsoft.com/office/drawing/2014/main" id="{C8DCFF3D-7353-4B4D-9E75-FA835E06E7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382C8D6-8B0B-4982-9EE4-AA823C69C3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AF1B4E-90EC-4A51-B6E5-B702C054ECB0}" type="slidenum">
              <a:rPr lang="en-US" smtClean="0"/>
              <a:t>‹#›</a:t>
            </a:fld>
            <a:endParaRPr lang="en-US" dirty="0"/>
          </a:p>
        </p:txBody>
      </p:sp>
    </p:spTree>
    <p:extLst>
      <p:ext uri="{BB962C8B-B14F-4D97-AF65-F5344CB8AC3E}">
        <p14:creationId xmlns:p14="http://schemas.microsoft.com/office/powerpoint/2010/main" val="40106040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svg"/><Relationship Id="rId13" Type="http://schemas.openxmlformats.org/officeDocument/2006/relationships/image" Target="../media/image9.png"/><Relationship Id="rId3" Type="http://schemas.openxmlformats.org/officeDocument/2006/relationships/slideLayout" Target="../slideLayouts/slideLayout1.xml"/><Relationship Id="rId7" Type="http://schemas.openxmlformats.org/officeDocument/2006/relationships/image" Target="../media/image3.png"/><Relationship Id="rId12" Type="http://schemas.openxmlformats.org/officeDocument/2006/relationships/image" Target="../media/image8.sv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svg"/><Relationship Id="rId11" Type="http://schemas.openxmlformats.org/officeDocument/2006/relationships/image" Target="../media/image7.png"/><Relationship Id="rId5" Type="http://schemas.openxmlformats.org/officeDocument/2006/relationships/image" Target="../media/image1.png"/><Relationship Id="rId10" Type="http://schemas.openxmlformats.org/officeDocument/2006/relationships/image" Target="../media/image6.sv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2.xml"/><Relationship Id="rId7" Type="http://schemas.openxmlformats.org/officeDocument/2006/relationships/diagramQuickStyle" Target="../diagrams/quickStyle1.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9.png"/><Relationship Id="rId4" Type="http://schemas.openxmlformats.org/officeDocument/2006/relationships/notesSlide" Target="../notesSlides/notesSlide2.xml"/><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slideLayout" Target="../slideLayouts/slideLayout2.xml"/><Relationship Id="rId7" Type="http://schemas.openxmlformats.org/officeDocument/2006/relationships/diagramQuickStyle" Target="../diagrams/quickStyle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9.png"/><Relationship Id="rId4" Type="http://schemas.openxmlformats.org/officeDocument/2006/relationships/notesSlide" Target="../notesSlides/notesSlide3.xml"/><Relationship Id="rId9" Type="http://schemas.microsoft.com/office/2007/relationships/diagramDrawing" Target="../diagrams/drawing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slideLayout" Target="../slideLayouts/slideLayout2.xml"/><Relationship Id="rId7" Type="http://schemas.openxmlformats.org/officeDocument/2006/relationships/diagramQuickStyle" Target="../diagrams/quickStyle3.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diagramLayout" Target="../diagrams/layout3.xml"/><Relationship Id="rId5" Type="http://schemas.openxmlformats.org/officeDocument/2006/relationships/diagramData" Target="../diagrams/data3.xml"/><Relationship Id="rId10" Type="http://schemas.openxmlformats.org/officeDocument/2006/relationships/image" Target="../media/image9.png"/><Relationship Id="rId4" Type="http://schemas.openxmlformats.org/officeDocument/2006/relationships/notesSlide" Target="../notesSlides/notesSlide5.xml"/><Relationship Id="rId9" Type="http://schemas.microsoft.com/office/2007/relationships/diagramDrawing" Target="../diagrams/drawing3.xm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slideLayout" Target="../slideLayouts/slideLayout2.xml"/><Relationship Id="rId7" Type="http://schemas.openxmlformats.org/officeDocument/2006/relationships/diagramQuickStyle" Target="../diagrams/quickStyle4.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diagramLayout" Target="../diagrams/layout4.xml"/><Relationship Id="rId5" Type="http://schemas.openxmlformats.org/officeDocument/2006/relationships/diagramData" Target="../diagrams/data4.xml"/><Relationship Id="rId10" Type="http://schemas.openxmlformats.org/officeDocument/2006/relationships/image" Target="../media/image9.png"/><Relationship Id="rId4" Type="http://schemas.openxmlformats.org/officeDocument/2006/relationships/notesSlide" Target="../notesSlides/notesSlide6.xml"/><Relationship Id="rId9" Type="http://schemas.microsoft.com/office/2007/relationships/diagramDrawing" Target="../diagrams/drawing4.xml"/></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slideLayout" Target="../slideLayouts/slideLayout2.xml"/><Relationship Id="rId7" Type="http://schemas.openxmlformats.org/officeDocument/2006/relationships/diagramQuickStyle" Target="../diagrams/quickStyle5.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diagramLayout" Target="../diagrams/layout5.xml"/><Relationship Id="rId5" Type="http://schemas.openxmlformats.org/officeDocument/2006/relationships/diagramData" Target="../diagrams/data5.xml"/><Relationship Id="rId10" Type="http://schemas.openxmlformats.org/officeDocument/2006/relationships/image" Target="../media/image9.png"/><Relationship Id="rId4" Type="http://schemas.openxmlformats.org/officeDocument/2006/relationships/notesSlide" Target="../notesSlides/notesSlide7.xml"/><Relationship Id="rId9" Type="http://schemas.microsoft.com/office/2007/relationships/diagramDrawing" Target="../diagrams/drawing5.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9.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slideLayout" Target="../slideLayouts/slideLayout2.xml"/><Relationship Id="rId7" Type="http://schemas.openxmlformats.org/officeDocument/2006/relationships/image" Target="../media/image36.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35.png"/><Relationship Id="rId5" Type="http://schemas.openxmlformats.org/officeDocument/2006/relationships/image" Target="../media/image34.jpeg"/><Relationship Id="rId4" Type="http://schemas.openxmlformats.org/officeDocument/2006/relationships/notesSlide" Target="../notesSlides/notesSlide9.xml"/><Relationship Id="rId9"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slideLayout" Target="../slideLayouts/slideLayout2.xml"/><Relationship Id="rId7" Type="http://schemas.openxmlformats.org/officeDocument/2006/relationships/diagramQuickStyle" Target="../diagrams/quickStyle6.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diagramLayout" Target="../diagrams/layout6.xml"/><Relationship Id="rId5" Type="http://schemas.openxmlformats.org/officeDocument/2006/relationships/diagramData" Target="../diagrams/data6.xml"/><Relationship Id="rId10" Type="http://schemas.openxmlformats.org/officeDocument/2006/relationships/image" Target="../media/image9.png"/><Relationship Id="rId4" Type="http://schemas.openxmlformats.org/officeDocument/2006/relationships/notesSlide" Target="../notesSlides/notesSlide11.xml"/><Relationship Id="rId9" Type="http://schemas.microsoft.com/office/2007/relationships/diagramDrawing" Target="../diagrams/drawing6.xml"/></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slideLayout" Target="../slideLayouts/slideLayout2.xml"/><Relationship Id="rId7" Type="http://schemas.openxmlformats.org/officeDocument/2006/relationships/diagramQuickStyle" Target="../diagrams/quickStyle7.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diagramLayout" Target="../diagrams/layout7.xml"/><Relationship Id="rId5" Type="http://schemas.openxmlformats.org/officeDocument/2006/relationships/diagramData" Target="../diagrams/data7.xml"/><Relationship Id="rId10" Type="http://schemas.openxmlformats.org/officeDocument/2006/relationships/image" Target="../media/image9.png"/><Relationship Id="rId4" Type="http://schemas.openxmlformats.org/officeDocument/2006/relationships/notesSlide" Target="../notesSlides/notesSlide12.xml"/><Relationship Id="rId9" Type="http://schemas.microsoft.com/office/2007/relationships/diagramDrawing" Target="../diagrams/drawing7.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9.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slideLayout" Target="../slideLayouts/slideLayout2.xml"/><Relationship Id="rId7" Type="http://schemas.openxmlformats.org/officeDocument/2006/relationships/diagramQuickStyle" Target="../diagrams/quickStyle8.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diagramLayout" Target="../diagrams/layout8.xml"/><Relationship Id="rId5" Type="http://schemas.openxmlformats.org/officeDocument/2006/relationships/diagramData" Target="../diagrams/data8.xml"/><Relationship Id="rId10" Type="http://schemas.openxmlformats.org/officeDocument/2006/relationships/image" Target="../media/image9.png"/><Relationship Id="rId4" Type="http://schemas.openxmlformats.org/officeDocument/2006/relationships/notesSlide" Target="../notesSlides/notesSlide14.xml"/><Relationship Id="rId9" Type="http://schemas.microsoft.com/office/2007/relationships/diagramDrawing" Target="../diagrams/drawing8.xml"/></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9.xml"/><Relationship Id="rId3" Type="http://schemas.openxmlformats.org/officeDocument/2006/relationships/slideLayout" Target="../slideLayouts/slideLayout2.xml"/><Relationship Id="rId7" Type="http://schemas.openxmlformats.org/officeDocument/2006/relationships/diagramQuickStyle" Target="../diagrams/quickStyle9.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diagramLayout" Target="../diagrams/layout9.xml"/><Relationship Id="rId5" Type="http://schemas.openxmlformats.org/officeDocument/2006/relationships/diagramData" Target="../diagrams/data9.xml"/><Relationship Id="rId10" Type="http://schemas.openxmlformats.org/officeDocument/2006/relationships/image" Target="../media/image9.png"/><Relationship Id="rId4" Type="http://schemas.openxmlformats.org/officeDocument/2006/relationships/notesSlide" Target="../notesSlides/notesSlide15.xml"/><Relationship Id="rId9" Type="http://schemas.microsoft.com/office/2007/relationships/diagramDrawing" Target="../diagrams/drawing9.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9.png"/><Relationship Id="rId4"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1AC0E-7195-4ACF-AA0A-5E2923A987F7}"/>
              </a:ext>
            </a:extLst>
          </p:cNvPr>
          <p:cNvSpPr>
            <a:spLocks noGrp="1"/>
          </p:cNvSpPr>
          <p:nvPr>
            <p:ph type="ctrTitle"/>
          </p:nvPr>
        </p:nvSpPr>
        <p:spPr>
          <a:xfrm>
            <a:off x="5303117" y="5344799"/>
            <a:ext cx="4972304" cy="440216"/>
          </a:xfrm>
        </p:spPr>
        <p:txBody>
          <a:bodyPr anchor="t">
            <a:normAutofit/>
          </a:bodyPr>
          <a:lstStyle/>
          <a:p>
            <a:r>
              <a:rPr lang="en-US" sz="2000" dirty="0">
                <a:latin typeface="Eras Light ITC" panose="020B0402030504020804" pitchFamily="34" charset="0"/>
                <a:cs typeface="Segoe UI" panose="020B0502040204020203" pitchFamily="34" charset="0"/>
              </a:rPr>
              <a:t>By: Stephany Apodaca</a:t>
            </a:r>
          </a:p>
        </p:txBody>
      </p:sp>
      <p:sp>
        <p:nvSpPr>
          <p:cNvPr id="3" name="Subtitle 2">
            <a:extLst>
              <a:ext uri="{FF2B5EF4-FFF2-40B4-BE49-F238E27FC236}">
                <a16:creationId xmlns:a16="http://schemas.microsoft.com/office/drawing/2014/main" id="{814253EE-4FA2-4843-BE27-C7D5B08FFB81}"/>
              </a:ext>
            </a:extLst>
          </p:cNvPr>
          <p:cNvSpPr>
            <a:spLocks noGrp="1"/>
          </p:cNvSpPr>
          <p:nvPr>
            <p:ph type="subTitle" idx="1"/>
          </p:nvPr>
        </p:nvSpPr>
        <p:spPr>
          <a:xfrm>
            <a:off x="4450037" y="3481701"/>
            <a:ext cx="6716014" cy="1715700"/>
          </a:xfrm>
        </p:spPr>
        <p:txBody>
          <a:bodyPr anchor="b">
            <a:noAutofit/>
          </a:bodyPr>
          <a:lstStyle/>
          <a:p>
            <a:r>
              <a:rPr lang="en-US" sz="3000" b="1" i="1" dirty="0">
                <a:latin typeface="Eras Light ITC" panose="020B0402030504020804" pitchFamily="34" charset="0"/>
              </a:rPr>
              <a:t>An Applied Research Study on Professional Development for Improving Classroom Management Strategies</a:t>
            </a:r>
          </a:p>
        </p:txBody>
      </p:sp>
      <p:sp>
        <p:nvSpPr>
          <p:cNvPr id="29" name="Freeform: Shape 28">
            <a:extLst>
              <a:ext uri="{FF2B5EF4-FFF2-40B4-BE49-F238E27FC236}">
                <a16:creationId xmlns:a16="http://schemas.microsoft.com/office/drawing/2014/main" id="{F6E384F5-137A-40B1-97F0-694CC6ECD5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122218"/>
            <a:ext cx="3730752" cy="4735782"/>
          </a:xfrm>
          <a:custGeom>
            <a:avLst/>
            <a:gdLst>
              <a:gd name="connsiteX0" fmla="*/ 640080 w 3730752"/>
              <a:gd name="connsiteY0" fmla="*/ 0 h 4735782"/>
              <a:gd name="connsiteX1" fmla="*/ 3730752 w 3730752"/>
              <a:gd name="connsiteY1" fmla="*/ 3090672 h 4735782"/>
              <a:gd name="connsiteX2" fmla="*/ 3357725 w 3730752"/>
              <a:gd name="connsiteY2" fmla="*/ 4563870 h 4735782"/>
              <a:gd name="connsiteX3" fmla="*/ 3253285 w 3730752"/>
              <a:gd name="connsiteY3" fmla="*/ 4735782 h 4735782"/>
              <a:gd name="connsiteX4" fmla="*/ 0 w 3730752"/>
              <a:gd name="connsiteY4" fmla="*/ 4735782 h 4735782"/>
              <a:gd name="connsiteX5" fmla="*/ 0 w 3730752"/>
              <a:gd name="connsiteY5" fmla="*/ 67215 h 4735782"/>
              <a:gd name="connsiteX6" fmla="*/ 17202 w 3730752"/>
              <a:gd name="connsiteY6" fmla="*/ 62792 h 4735782"/>
              <a:gd name="connsiteX7" fmla="*/ 640080 w 3730752"/>
              <a:gd name="connsiteY7" fmla="*/ 0 h 4735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30752" h="4735782">
                <a:moveTo>
                  <a:pt x="640080" y="0"/>
                </a:moveTo>
                <a:cubicBezTo>
                  <a:pt x="2347011" y="0"/>
                  <a:pt x="3730752" y="1383741"/>
                  <a:pt x="3730752" y="3090672"/>
                </a:cubicBezTo>
                <a:cubicBezTo>
                  <a:pt x="3730752" y="3624088"/>
                  <a:pt x="3595621" y="4125943"/>
                  <a:pt x="3357725" y="4563870"/>
                </a:cubicBezTo>
                <a:lnTo>
                  <a:pt x="3253285" y="4735782"/>
                </a:lnTo>
                <a:lnTo>
                  <a:pt x="0" y="4735782"/>
                </a:lnTo>
                <a:lnTo>
                  <a:pt x="0" y="67215"/>
                </a:lnTo>
                <a:lnTo>
                  <a:pt x="17202" y="62792"/>
                </a:lnTo>
                <a:cubicBezTo>
                  <a:pt x="218397" y="21621"/>
                  <a:pt x="426714" y="0"/>
                  <a:pt x="640080"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Freeform: Shape 30">
            <a:extLst>
              <a:ext uri="{FF2B5EF4-FFF2-40B4-BE49-F238E27FC236}">
                <a16:creationId xmlns:a16="http://schemas.microsoft.com/office/drawing/2014/main" id="{EBA87361-6D30-46E4-834B-719CF5905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8332"/>
            <a:ext cx="3564638" cy="4569668"/>
          </a:xfrm>
          <a:custGeom>
            <a:avLst/>
            <a:gdLst>
              <a:gd name="connsiteX0" fmla="*/ 640080 w 3564638"/>
              <a:gd name="connsiteY0" fmla="*/ 0 h 4569668"/>
              <a:gd name="connsiteX1" fmla="*/ 3564638 w 3564638"/>
              <a:gd name="connsiteY1" fmla="*/ 2924558 h 4569668"/>
              <a:gd name="connsiteX2" fmla="*/ 3065170 w 3564638"/>
              <a:gd name="connsiteY2" fmla="*/ 4559707 h 4569668"/>
              <a:gd name="connsiteX3" fmla="*/ 3057720 w 3564638"/>
              <a:gd name="connsiteY3" fmla="*/ 4569668 h 4569668"/>
              <a:gd name="connsiteX4" fmla="*/ 0 w 3564638"/>
              <a:gd name="connsiteY4" fmla="*/ 4569668 h 4569668"/>
              <a:gd name="connsiteX5" fmla="*/ 0 w 3564638"/>
              <a:gd name="connsiteY5" fmla="*/ 72448 h 4569668"/>
              <a:gd name="connsiteX6" fmla="*/ 50679 w 3564638"/>
              <a:gd name="connsiteY6" fmla="*/ 59417 h 4569668"/>
              <a:gd name="connsiteX7" fmla="*/ 640080 w 3564638"/>
              <a:gd name="connsiteY7" fmla="*/ 0 h 456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4638" h="4569668">
                <a:moveTo>
                  <a:pt x="640080" y="0"/>
                </a:moveTo>
                <a:cubicBezTo>
                  <a:pt x="2255269" y="0"/>
                  <a:pt x="3564638" y="1309369"/>
                  <a:pt x="3564638" y="2924558"/>
                </a:cubicBezTo>
                <a:cubicBezTo>
                  <a:pt x="3564638" y="3530254"/>
                  <a:pt x="3380508" y="4092944"/>
                  <a:pt x="3065170" y="4559707"/>
                </a:cubicBezTo>
                <a:lnTo>
                  <a:pt x="3057720" y="4569668"/>
                </a:lnTo>
                <a:lnTo>
                  <a:pt x="0" y="4569668"/>
                </a:lnTo>
                <a:lnTo>
                  <a:pt x="0" y="72448"/>
                </a:lnTo>
                <a:lnTo>
                  <a:pt x="50679" y="59417"/>
                </a:lnTo>
                <a:cubicBezTo>
                  <a:pt x="241061" y="20459"/>
                  <a:pt x="438181" y="0"/>
                  <a:pt x="64008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Freeform: Shape 32">
            <a:extLst>
              <a:ext uri="{FF2B5EF4-FFF2-40B4-BE49-F238E27FC236}">
                <a16:creationId xmlns:a16="http://schemas.microsoft.com/office/drawing/2014/main" id="{9DBC4630-03DA-474F-BBCB-BA3AE6B31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1982" y="-4332"/>
            <a:ext cx="4242816" cy="2454158"/>
          </a:xfrm>
          <a:custGeom>
            <a:avLst/>
            <a:gdLst>
              <a:gd name="connsiteX0" fmla="*/ 28633 w 4242816"/>
              <a:gd name="connsiteY0" fmla="*/ 0 h 2454158"/>
              <a:gd name="connsiteX1" fmla="*/ 4214183 w 4242816"/>
              <a:gd name="connsiteY1" fmla="*/ 0 h 2454158"/>
              <a:gd name="connsiteX2" fmla="*/ 4231864 w 4242816"/>
              <a:gd name="connsiteY2" fmla="*/ 115848 h 2454158"/>
              <a:gd name="connsiteX3" fmla="*/ 4242816 w 4242816"/>
              <a:gd name="connsiteY3" fmla="*/ 332750 h 2454158"/>
              <a:gd name="connsiteX4" fmla="*/ 2121408 w 4242816"/>
              <a:gd name="connsiteY4" fmla="*/ 2454158 h 2454158"/>
              <a:gd name="connsiteX5" fmla="*/ 0 w 4242816"/>
              <a:gd name="connsiteY5" fmla="*/ 332750 h 2454158"/>
              <a:gd name="connsiteX6" fmla="*/ 10953 w 4242816"/>
              <a:gd name="connsiteY6" fmla="*/ 115848 h 2454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42816" h="2454158">
                <a:moveTo>
                  <a:pt x="28633" y="0"/>
                </a:moveTo>
                <a:lnTo>
                  <a:pt x="4214183" y="0"/>
                </a:lnTo>
                <a:lnTo>
                  <a:pt x="4231864" y="115848"/>
                </a:lnTo>
                <a:cubicBezTo>
                  <a:pt x="4239106" y="187164"/>
                  <a:pt x="4242816" y="259524"/>
                  <a:pt x="4242816" y="332750"/>
                </a:cubicBezTo>
                <a:cubicBezTo>
                  <a:pt x="4242816" y="1504371"/>
                  <a:pt x="3293029" y="2454158"/>
                  <a:pt x="2121408" y="2454158"/>
                </a:cubicBezTo>
                <a:cubicBezTo>
                  <a:pt x="949787" y="2454158"/>
                  <a:pt x="0" y="1504371"/>
                  <a:pt x="0" y="332750"/>
                </a:cubicBezTo>
                <a:cubicBezTo>
                  <a:pt x="0" y="259524"/>
                  <a:pt x="3710" y="187164"/>
                  <a:pt x="10953" y="115848"/>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5" name="Freeform: Shape 34">
            <a:extLst>
              <a:ext uri="{FF2B5EF4-FFF2-40B4-BE49-F238E27FC236}">
                <a16:creationId xmlns:a16="http://schemas.microsoft.com/office/drawing/2014/main" id="{D89DB1C0-FEEC-4CB6-88B2-F9C5562E09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6574" y="0"/>
            <a:ext cx="3913632" cy="2285234"/>
          </a:xfrm>
          <a:custGeom>
            <a:avLst/>
            <a:gdLst>
              <a:gd name="connsiteX0" fmla="*/ 29691 w 3913632"/>
              <a:gd name="connsiteY0" fmla="*/ 0 h 2285234"/>
              <a:gd name="connsiteX1" fmla="*/ 3883942 w 3913632"/>
              <a:gd name="connsiteY1" fmla="*/ 0 h 2285234"/>
              <a:gd name="connsiteX2" fmla="*/ 3903529 w 3913632"/>
              <a:gd name="connsiteY2" fmla="*/ 128345 h 2285234"/>
              <a:gd name="connsiteX3" fmla="*/ 3913632 w 3913632"/>
              <a:gd name="connsiteY3" fmla="*/ 328418 h 2285234"/>
              <a:gd name="connsiteX4" fmla="*/ 1956816 w 3913632"/>
              <a:gd name="connsiteY4" fmla="*/ 2285234 h 2285234"/>
              <a:gd name="connsiteX5" fmla="*/ 0 w 3913632"/>
              <a:gd name="connsiteY5" fmla="*/ 328418 h 2285234"/>
              <a:gd name="connsiteX6" fmla="*/ 10103 w 3913632"/>
              <a:gd name="connsiteY6" fmla="*/ 128345 h 228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13632" h="2285234">
                <a:moveTo>
                  <a:pt x="29691" y="0"/>
                </a:moveTo>
                <a:lnTo>
                  <a:pt x="3883942" y="0"/>
                </a:lnTo>
                <a:lnTo>
                  <a:pt x="3903529" y="128345"/>
                </a:lnTo>
                <a:cubicBezTo>
                  <a:pt x="3910210" y="194127"/>
                  <a:pt x="3913632" y="260873"/>
                  <a:pt x="3913632" y="328418"/>
                </a:cubicBezTo>
                <a:cubicBezTo>
                  <a:pt x="3913632" y="1409138"/>
                  <a:pt x="3037536" y="2285234"/>
                  <a:pt x="1956816" y="2285234"/>
                </a:cubicBezTo>
                <a:cubicBezTo>
                  <a:pt x="876096" y="2285234"/>
                  <a:pt x="0" y="1409138"/>
                  <a:pt x="0" y="328418"/>
                </a:cubicBezTo>
                <a:cubicBezTo>
                  <a:pt x="0" y="260873"/>
                  <a:pt x="3422" y="194127"/>
                  <a:pt x="10103" y="12834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Graphic 8" descr="Open Book">
            <a:extLst>
              <a:ext uri="{FF2B5EF4-FFF2-40B4-BE49-F238E27FC236}">
                <a16:creationId xmlns:a16="http://schemas.microsoft.com/office/drawing/2014/main" id="{93E427C7-0218-4592-82DA-2431E4BF875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385250" y="164573"/>
            <a:ext cx="1636279" cy="1636279"/>
          </a:xfrm>
          <a:prstGeom prst="rect">
            <a:avLst/>
          </a:prstGeom>
        </p:spPr>
      </p:pic>
      <p:sp>
        <p:nvSpPr>
          <p:cNvPr id="37" name="Oval 36">
            <a:extLst>
              <a:ext uri="{FF2B5EF4-FFF2-40B4-BE49-F238E27FC236}">
                <a16:creationId xmlns:a16="http://schemas.microsoft.com/office/drawing/2014/main" id="{78418A25-6EAC-4140-BFE6-284E1925B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3117" y="615908"/>
            <a:ext cx="3182112" cy="3182112"/>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9" name="Oval 38">
            <a:extLst>
              <a:ext uri="{FF2B5EF4-FFF2-40B4-BE49-F238E27FC236}">
                <a16:creationId xmlns:a16="http://schemas.microsoft.com/office/drawing/2014/main" id="{08163D1C-ED91-4D5F-A33B-CF1256B27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67709" y="780500"/>
            <a:ext cx="2852928" cy="285292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Graphic 4" descr="Chat">
            <a:extLst>
              <a:ext uri="{FF2B5EF4-FFF2-40B4-BE49-F238E27FC236}">
                <a16:creationId xmlns:a16="http://schemas.microsoft.com/office/drawing/2014/main" id="{EB71843F-0A0B-4317-B205-4B0A0B97C0F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980302" y="1293093"/>
            <a:ext cx="1827742" cy="1827742"/>
          </a:xfrm>
          <a:prstGeom prst="rect">
            <a:avLst/>
          </a:prstGeom>
        </p:spPr>
      </p:pic>
      <p:pic>
        <p:nvPicPr>
          <p:cNvPr id="7" name="Graphic 6" descr="Blackboard">
            <a:extLst>
              <a:ext uri="{FF2B5EF4-FFF2-40B4-BE49-F238E27FC236}">
                <a16:creationId xmlns:a16="http://schemas.microsoft.com/office/drawing/2014/main" id="{2696A1A4-8E43-47F6-A6DC-A9ADAB053D8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30924" y="3621724"/>
            <a:ext cx="2594886" cy="2594886"/>
          </a:xfrm>
          <a:prstGeom prst="rect">
            <a:avLst/>
          </a:prstGeom>
        </p:spPr>
      </p:pic>
      <p:sp>
        <p:nvSpPr>
          <p:cNvPr id="41" name="Freeform: Shape 40">
            <a:extLst>
              <a:ext uri="{FF2B5EF4-FFF2-40B4-BE49-F238E27FC236}">
                <a16:creationId xmlns:a16="http://schemas.microsoft.com/office/drawing/2014/main" id="{31103AB2-C090-458F-B752-294F23AFA8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2568" y="-4331"/>
            <a:ext cx="3439432" cy="3785157"/>
          </a:xfrm>
          <a:custGeom>
            <a:avLst/>
            <a:gdLst>
              <a:gd name="connsiteX0" fmla="*/ 198262 w 3439432"/>
              <a:gd name="connsiteY0" fmla="*/ 0 h 3785157"/>
              <a:gd name="connsiteX1" fmla="*/ 3439432 w 3439432"/>
              <a:gd name="connsiteY1" fmla="*/ 0 h 3785157"/>
              <a:gd name="connsiteX2" fmla="*/ 3439432 w 3439432"/>
              <a:gd name="connsiteY2" fmla="*/ 3697836 h 3785157"/>
              <a:gd name="connsiteX3" fmla="*/ 3318024 w 3439432"/>
              <a:gd name="connsiteY3" fmla="*/ 3729054 h 3785157"/>
              <a:gd name="connsiteX4" fmla="*/ 2761488 w 3439432"/>
              <a:gd name="connsiteY4" fmla="*/ 3785157 h 3785157"/>
              <a:gd name="connsiteX5" fmla="*/ 0 w 3439432"/>
              <a:gd name="connsiteY5" fmla="*/ 1023669 h 3785157"/>
              <a:gd name="connsiteX6" fmla="*/ 124151 w 3439432"/>
              <a:gd name="connsiteY6" fmla="*/ 202487 h 3785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39432" h="3785157">
                <a:moveTo>
                  <a:pt x="198262" y="0"/>
                </a:moveTo>
                <a:lnTo>
                  <a:pt x="3439432" y="0"/>
                </a:lnTo>
                <a:lnTo>
                  <a:pt x="3439432" y="3697836"/>
                </a:lnTo>
                <a:lnTo>
                  <a:pt x="3318024" y="3729054"/>
                </a:lnTo>
                <a:cubicBezTo>
                  <a:pt x="3138258" y="3765839"/>
                  <a:pt x="2952129" y="3785157"/>
                  <a:pt x="2761488" y="3785157"/>
                </a:cubicBezTo>
                <a:cubicBezTo>
                  <a:pt x="1236360" y="3785157"/>
                  <a:pt x="0" y="2548797"/>
                  <a:pt x="0" y="1023669"/>
                </a:cubicBezTo>
                <a:cubicBezTo>
                  <a:pt x="0" y="737708"/>
                  <a:pt x="43466" y="461898"/>
                  <a:pt x="124151" y="202487"/>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3" name="Freeform: Shape 42">
            <a:extLst>
              <a:ext uri="{FF2B5EF4-FFF2-40B4-BE49-F238E27FC236}">
                <a16:creationId xmlns:a16="http://schemas.microsoft.com/office/drawing/2014/main" id="{83D471F3-782A-4BA1-9CAB-FF5CDF0A75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8761" y="-4332"/>
            <a:ext cx="3273238" cy="3618965"/>
          </a:xfrm>
          <a:custGeom>
            <a:avLst/>
            <a:gdLst>
              <a:gd name="connsiteX0" fmla="*/ 210437 w 3273238"/>
              <a:gd name="connsiteY0" fmla="*/ 0 h 3618965"/>
              <a:gd name="connsiteX1" fmla="*/ 3273238 w 3273238"/>
              <a:gd name="connsiteY1" fmla="*/ 0 h 3618965"/>
              <a:gd name="connsiteX2" fmla="*/ 3273238 w 3273238"/>
              <a:gd name="connsiteY2" fmla="*/ 3526409 h 3618965"/>
              <a:gd name="connsiteX3" fmla="*/ 3118338 w 3273238"/>
              <a:gd name="connsiteY3" fmla="*/ 3566238 h 3618965"/>
              <a:gd name="connsiteX4" fmla="*/ 2595295 w 3273238"/>
              <a:gd name="connsiteY4" fmla="*/ 3618965 h 3618965"/>
              <a:gd name="connsiteX5" fmla="*/ 0 w 3273238"/>
              <a:gd name="connsiteY5" fmla="*/ 1023670 h 3618965"/>
              <a:gd name="connsiteX6" fmla="*/ 203951 w 3273238"/>
              <a:gd name="connsiteY6" fmla="*/ 13464 h 3618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3238" h="3618965">
                <a:moveTo>
                  <a:pt x="210437" y="0"/>
                </a:moveTo>
                <a:lnTo>
                  <a:pt x="3273238" y="0"/>
                </a:lnTo>
                <a:lnTo>
                  <a:pt x="3273238" y="3526409"/>
                </a:lnTo>
                <a:lnTo>
                  <a:pt x="3118338" y="3566238"/>
                </a:lnTo>
                <a:cubicBezTo>
                  <a:pt x="2949390" y="3600810"/>
                  <a:pt x="2774463" y="3618965"/>
                  <a:pt x="2595295" y="3618965"/>
                </a:cubicBezTo>
                <a:cubicBezTo>
                  <a:pt x="1161953" y="3618965"/>
                  <a:pt x="0" y="2457012"/>
                  <a:pt x="0" y="1023670"/>
                </a:cubicBezTo>
                <a:cubicBezTo>
                  <a:pt x="0" y="665335"/>
                  <a:pt x="72622" y="323961"/>
                  <a:pt x="203951" y="13464"/>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1" name="Graphic 10" descr="Books on Shelf">
            <a:extLst>
              <a:ext uri="{FF2B5EF4-FFF2-40B4-BE49-F238E27FC236}">
                <a16:creationId xmlns:a16="http://schemas.microsoft.com/office/drawing/2014/main" id="{18A239E6-97C0-4A74-8E7A-C9FD39A8C92C}"/>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725024" y="327889"/>
            <a:ext cx="2260711" cy="2260711"/>
          </a:xfrm>
          <a:prstGeom prst="rect">
            <a:avLst/>
          </a:prstGeom>
        </p:spPr>
      </p:pic>
      <p:pic>
        <p:nvPicPr>
          <p:cNvPr id="14" name="Audio 13">
            <a:hlinkClick r:id="" action="ppaction://media"/>
            <a:extLst>
              <a:ext uri="{FF2B5EF4-FFF2-40B4-BE49-F238E27FC236}">
                <a16:creationId xmlns:a16="http://schemas.microsoft.com/office/drawing/2014/main" id="{38E541C3-AF78-DAA4-D6A9-A6EDA48DECD2}"/>
              </a:ext>
            </a:extLst>
          </p:cNvPr>
          <p:cNvPicPr>
            <a:picLocks noChangeAspect="1"/>
          </p:cNvPicPr>
          <p:nvPr>
            <a:audioFile r:link="rId2"/>
            <p:extLst>
              <p:ext uri="{DAA4B4D4-6D71-4841-9C94-3DE7FCFB9230}">
                <p14:media xmlns:p14="http://schemas.microsoft.com/office/powerpoint/2010/main" r:embed="rId1"/>
              </p:ext>
            </p:extLst>
          </p:nvPr>
        </p:nvPicPr>
        <p:blipFill>
          <a:blip r:embed="rId13"/>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2239897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9="http://schemas.microsoft.com/office/powerpoint/2015/09/main" Requires="p159">
      <p:transition xmlns:p14="http://schemas.microsoft.com/office/powerpoint/2010/main" spd="slow" p14:dur="2000" advTm="9026">
        <p159:morph option="byObject"/>
      </p:transition>
    </mc:Choice>
    <mc:Fallback>
      <p:transition spd="slow" advTm="902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fill">
            <a:extLst>
              <a:ext uri="{FF2B5EF4-FFF2-40B4-BE49-F238E27FC236}">
                <a16:creationId xmlns:a16="http://schemas.microsoft.com/office/drawing/2014/main" id="{1D63C574-BFD2-41A1-A567-B0C3CC7FD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Color 2">
            <a:extLst>
              <a:ext uri="{FF2B5EF4-FFF2-40B4-BE49-F238E27FC236}">
                <a16:creationId xmlns:a16="http://schemas.microsoft.com/office/drawing/2014/main" id="{E2A46BAB-8C31-42B2-90E8-B26DD3E8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B3F7A3C7-0737-4E57-B30E-8EEFE638B40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4707053" cy="6858000"/>
            <a:chOff x="651279" y="598259"/>
            <a:chExt cx="10889442" cy="5680742"/>
          </a:xfrm>
        </p:grpSpPr>
        <p:sp>
          <p:nvSpPr>
            <p:cNvPr id="14" name="Color">
              <a:extLst>
                <a:ext uri="{FF2B5EF4-FFF2-40B4-BE49-F238E27FC236}">
                  <a16:creationId xmlns:a16="http://schemas.microsoft.com/office/drawing/2014/main" id="{3BE6D516-DFC6-4698-B3F1-5F591C1130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lor">
              <a:extLst>
                <a:ext uri="{FF2B5EF4-FFF2-40B4-BE49-F238E27FC236}">
                  <a16:creationId xmlns:a16="http://schemas.microsoft.com/office/drawing/2014/main" id="{C2580FB0-D146-458C-AF1B-8E8BBF6BBA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 name="Group 16">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8" name="Freeform: Shape 17">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042C824B-4279-4D47-92DD-71F5353FAA23}"/>
              </a:ext>
            </a:extLst>
          </p:cNvPr>
          <p:cNvSpPr>
            <a:spLocks noGrp="1"/>
          </p:cNvSpPr>
          <p:nvPr>
            <p:ph type="title"/>
          </p:nvPr>
        </p:nvSpPr>
        <p:spPr>
          <a:xfrm>
            <a:off x="786385" y="841248"/>
            <a:ext cx="3515244" cy="5340097"/>
          </a:xfrm>
        </p:spPr>
        <p:txBody>
          <a:bodyPr vert="horz" lIns="91440" tIns="45720" rIns="91440" bIns="45720" rtlCol="0" anchor="ctr">
            <a:normAutofit/>
          </a:bodyPr>
          <a:lstStyle/>
          <a:p>
            <a:r>
              <a:rPr lang="en-US" sz="4800" kern="1200">
                <a:solidFill>
                  <a:schemeClr val="bg1"/>
                </a:solidFill>
                <a:latin typeface="+mj-lt"/>
                <a:ea typeface="+mj-ea"/>
                <a:cs typeface="+mj-cs"/>
              </a:rPr>
              <a:t>Research Topic</a:t>
            </a:r>
          </a:p>
        </p:txBody>
      </p:sp>
      <p:graphicFrame>
        <p:nvGraphicFramePr>
          <p:cNvPr id="5" name="TextBox 2">
            <a:extLst>
              <a:ext uri="{FF2B5EF4-FFF2-40B4-BE49-F238E27FC236}">
                <a16:creationId xmlns:a16="http://schemas.microsoft.com/office/drawing/2014/main" id="{209B5677-063A-F10B-1D3A-F77C71DBA626}"/>
              </a:ext>
            </a:extLst>
          </p:cNvPr>
          <p:cNvGraphicFramePr/>
          <p:nvPr>
            <p:extLst>
              <p:ext uri="{D42A27DB-BD31-4B8C-83A1-F6EECF244321}">
                <p14:modId xmlns:p14="http://schemas.microsoft.com/office/powerpoint/2010/main" val="2809801291"/>
              </p:ext>
            </p:extLst>
          </p:nvPr>
        </p:nvGraphicFramePr>
        <p:xfrm>
          <a:off x="4985886" y="231006"/>
          <a:ext cx="6367913" cy="640561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27" name="Audio 26">
            <a:hlinkClick r:id="" action="ppaction://media"/>
            <a:extLst>
              <a:ext uri="{FF2B5EF4-FFF2-40B4-BE49-F238E27FC236}">
                <a16:creationId xmlns:a16="http://schemas.microsoft.com/office/drawing/2014/main" id="{2A57016F-B217-D128-AFB9-EAE7AF55FE37}"/>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53491007"/>
      </p:ext>
    </p:extLst>
  </p:cSld>
  <p:clrMapOvr>
    <a:masterClrMapping/>
  </p:clrMapOvr>
  <mc:AlternateContent xmlns:mc="http://schemas.openxmlformats.org/markup-compatibility/2006">
    <mc:Choice xmlns:p14="http://schemas.microsoft.com/office/powerpoint/2010/main" Requires="p14">
      <p:transition spd="med" p14:dur="700" advTm="60772">
        <p:fade/>
      </p:transition>
    </mc:Choice>
    <mc:Fallback>
      <p:transition spd="med" advTm="6077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345A976A-8DE3-4B67-B94B-2044FDD128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6EAAA1B9-2DDB-49C9-A037-A523D2F13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le 1">
            <a:extLst>
              <a:ext uri="{FF2B5EF4-FFF2-40B4-BE49-F238E27FC236}">
                <a16:creationId xmlns:a16="http://schemas.microsoft.com/office/drawing/2014/main" id="{EA0D9B4E-C292-45AA-8116-562703040382}"/>
              </a:ext>
            </a:extLst>
          </p:cNvPr>
          <p:cNvSpPr>
            <a:spLocks noGrp="1"/>
          </p:cNvSpPr>
          <p:nvPr>
            <p:ph type="title"/>
          </p:nvPr>
        </p:nvSpPr>
        <p:spPr>
          <a:xfrm>
            <a:off x="804672" y="457200"/>
            <a:ext cx="10579608" cy="1188720"/>
          </a:xfrm>
        </p:spPr>
        <p:txBody>
          <a:bodyPr>
            <a:normAutofit/>
          </a:bodyPr>
          <a:lstStyle/>
          <a:p>
            <a:r>
              <a:rPr lang="en-US" sz="4000">
                <a:solidFill>
                  <a:schemeClr val="tx2"/>
                </a:solidFill>
                <a:latin typeface="Franklin Gothic Book" panose="020B0503020102020204" pitchFamily="34" charset="0"/>
                <a:cs typeface="Segoe UI" panose="020B0502040204020203" pitchFamily="34" charset="0"/>
              </a:rPr>
              <a:t>Research Problem Statement</a:t>
            </a:r>
          </a:p>
        </p:txBody>
      </p:sp>
      <p:grpSp>
        <p:nvGrpSpPr>
          <p:cNvPr id="34" name="Group 33">
            <a:extLst>
              <a:ext uri="{FF2B5EF4-FFF2-40B4-BE49-F238E27FC236}">
                <a16:creationId xmlns:a16="http://schemas.microsoft.com/office/drawing/2014/main" id="{B441F8D5-EBCE-4FB9-91A9-3425971C1F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9262397" y="134260"/>
            <a:ext cx="3142400" cy="2716805"/>
            <a:chOff x="-305" y="-4155"/>
            <a:chExt cx="2514948" cy="2174333"/>
          </a:xfrm>
        </p:grpSpPr>
        <p:sp>
          <p:nvSpPr>
            <p:cNvPr id="35" name="Freeform: Shape 34">
              <a:extLst>
                <a:ext uri="{FF2B5EF4-FFF2-40B4-BE49-F238E27FC236}">
                  <a16:creationId xmlns:a16="http://schemas.microsoft.com/office/drawing/2014/main" id="{9A5E80E2-35F9-41F3-A2B8-A2F17D956F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988BDEEE-0C30-49F3-8D05-B062EF890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F21E0C27-19E6-45DC-B154-493480207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7" name="Freeform: Shape 36">
              <a:extLst>
                <a:ext uri="{FF2B5EF4-FFF2-40B4-BE49-F238E27FC236}">
                  <a16:creationId xmlns:a16="http://schemas.microsoft.com/office/drawing/2014/main" id="{A3A55340-18E0-4A23-B406-BD1221643D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8" name="Group 37">
            <a:extLst>
              <a:ext uri="{FF2B5EF4-FFF2-40B4-BE49-F238E27FC236}">
                <a16:creationId xmlns:a16="http://schemas.microsoft.com/office/drawing/2014/main" id="{08701F99-7E4C-4B92-A4B5-307CDFB7A4D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5047906"/>
            <a:ext cx="2412221" cy="1810094"/>
            <a:chOff x="-305" y="-1"/>
            <a:chExt cx="3832880" cy="2876136"/>
          </a:xfrm>
        </p:grpSpPr>
        <p:sp>
          <p:nvSpPr>
            <p:cNvPr id="39" name="Freeform: Shape 38">
              <a:extLst>
                <a:ext uri="{FF2B5EF4-FFF2-40B4-BE49-F238E27FC236}">
                  <a16:creationId xmlns:a16="http://schemas.microsoft.com/office/drawing/2014/main" id="{441E616B-C319-43C1-9A9C-A2074B2E8A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Shape 39">
              <a:extLst>
                <a:ext uri="{FF2B5EF4-FFF2-40B4-BE49-F238E27FC236}">
                  <a16:creationId xmlns:a16="http://schemas.microsoft.com/office/drawing/2014/main" id="{CC86BD2B-CA73-48DF-9CC8-0152EA6B1B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59C1AA9D-3FCF-4B84-94D1-51F0E15171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1">
              <a:extLst>
                <a:ext uri="{FF2B5EF4-FFF2-40B4-BE49-F238E27FC236}">
                  <a16:creationId xmlns:a16="http://schemas.microsoft.com/office/drawing/2014/main" id="{1D7CE92F-1DE7-4252-A62C-77ACF8CF26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43" name="Content Placeholder 2">
            <a:extLst>
              <a:ext uri="{FF2B5EF4-FFF2-40B4-BE49-F238E27FC236}">
                <a16:creationId xmlns:a16="http://schemas.microsoft.com/office/drawing/2014/main" id="{8BEFB03D-2493-77F8-35CB-0F850BE7A7A6}"/>
              </a:ext>
            </a:extLst>
          </p:cNvPr>
          <p:cNvGraphicFramePr>
            <a:graphicFrameLocks noGrp="1"/>
          </p:cNvGraphicFramePr>
          <p:nvPr>
            <p:ph idx="1"/>
            <p:extLst>
              <p:ext uri="{D42A27DB-BD31-4B8C-83A1-F6EECF244321}">
                <p14:modId xmlns:p14="http://schemas.microsoft.com/office/powerpoint/2010/main" val="1477945508"/>
              </p:ext>
            </p:extLst>
          </p:nvPr>
        </p:nvGraphicFramePr>
        <p:xfrm>
          <a:off x="1036320" y="2543633"/>
          <a:ext cx="10119360" cy="356616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30" name="Audio 29">
            <a:hlinkClick r:id="" action="ppaction://media"/>
            <a:extLst>
              <a:ext uri="{FF2B5EF4-FFF2-40B4-BE49-F238E27FC236}">
                <a16:creationId xmlns:a16="http://schemas.microsoft.com/office/drawing/2014/main" id="{F84A7ABB-0E43-42A8-85C9-F151C538B3B8}"/>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81659708"/>
      </p:ext>
    </p:extLst>
  </p:cSld>
  <p:clrMapOvr>
    <a:masterClrMapping/>
  </p:clrMapOvr>
  <p:transition spd="slow" advTm="5172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0"/>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DE5079-B185-4DE0-AF2C-AE4B7709FBC3}"/>
              </a:ext>
            </a:extLst>
          </p:cNvPr>
          <p:cNvSpPr>
            <a:spLocks noGrp="1"/>
          </p:cNvSpPr>
          <p:nvPr>
            <p:ph type="title"/>
          </p:nvPr>
        </p:nvSpPr>
        <p:spPr>
          <a:xfrm>
            <a:off x="804672" y="802955"/>
            <a:ext cx="4977976" cy="1454051"/>
          </a:xfrm>
        </p:spPr>
        <p:txBody>
          <a:bodyPr>
            <a:normAutofit/>
          </a:bodyPr>
          <a:lstStyle/>
          <a:p>
            <a:r>
              <a:rPr lang="en-US" sz="3800" b="1" dirty="0">
                <a:solidFill>
                  <a:schemeClr val="tx2"/>
                </a:solidFill>
                <a:latin typeface="Franklin Gothic Book" panose="020B0503020102020204" pitchFamily="34" charset="0"/>
                <a:cs typeface="Segoe UI" panose="020B0502040204020203" pitchFamily="34" charset="0"/>
              </a:rPr>
              <a:t>Research Question</a:t>
            </a:r>
          </a:p>
        </p:txBody>
      </p:sp>
      <p:sp>
        <p:nvSpPr>
          <p:cNvPr id="3" name="Content Placeholder 2">
            <a:extLst>
              <a:ext uri="{FF2B5EF4-FFF2-40B4-BE49-F238E27FC236}">
                <a16:creationId xmlns:a16="http://schemas.microsoft.com/office/drawing/2014/main" id="{89B4E0E8-07C8-4A23-99E2-20D6DFD6FA7A}"/>
              </a:ext>
            </a:extLst>
          </p:cNvPr>
          <p:cNvSpPr>
            <a:spLocks noGrp="1"/>
          </p:cNvSpPr>
          <p:nvPr>
            <p:ph idx="1"/>
          </p:nvPr>
        </p:nvSpPr>
        <p:spPr>
          <a:xfrm>
            <a:off x="804672" y="1098740"/>
            <a:ext cx="5822101" cy="5258016"/>
          </a:xfrm>
        </p:spPr>
        <p:txBody>
          <a:bodyPr vert="horz" lIns="91440" tIns="45720" rIns="91440" bIns="45720" rtlCol="0" anchor="ctr">
            <a:normAutofit/>
          </a:bodyPr>
          <a:lstStyle/>
          <a:p>
            <a:r>
              <a:rPr lang="en-US" dirty="0">
                <a:solidFill>
                  <a:schemeClr val="tx2"/>
                </a:solidFill>
                <a:latin typeface="Segoe UI" panose="020B0502040204020203" pitchFamily="34" charset="0"/>
                <a:cs typeface="Segoe UI" panose="020B0502040204020203" pitchFamily="34" charset="0"/>
              </a:rPr>
              <a:t>Research Question</a:t>
            </a:r>
          </a:p>
          <a:p>
            <a:r>
              <a:rPr lang="en-US" dirty="0">
                <a:solidFill>
                  <a:schemeClr val="tx2"/>
                </a:solidFill>
                <a:latin typeface="Segoe UI" panose="020B0502040204020203" pitchFamily="34" charset="0"/>
                <a:cs typeface="Segoe UI" panose="020B0502040204020203" pitchFamily="34" charset="0"/>
              </a:rPr>
              <a:t>Gaps that are Addressed</a:t>
            </a:r>
          </a:p>
          <a:p>
            <a:r>
              <a:rPr lang="en-US" dirty="0">
                <a:solidFill>
                  <a:schemeClr val="tx2"/>
                </a:solidFill>
                <a:latin typeface="Segoe UI" panose="020B0502040204020203" pitchFamily="34" charset="0"/>
                <a:cs typeface="Segoe UI" panose="020B0502040204020203" pitchFamily="34" charset="0"/>
              </a:rPr>
              <a:t>Alignment with the Applied Research Design</a:t>
            </a:r>
          </a:p>
          <a:p>
            <a:r>
              <a:rPr lang="en-US" dirty="0">
                <a:solidFill>
                  <a:schemeClr val="tx2"/>
                </a:solidFill>
                <a:latin typeface="Segoe UI" panose="020B0502040204020203" pitchFamily="34" charset="0"/>
                <a:cs typeface="Segoe UI" panose="020B0502040204020203" pitchFamily="34" charset="0"/>
              </a:rPr>
              <a:t>Alignment with the field of Curriculum and Instruction</a:t>
            </a:r>
          </a:p>
        </p:txBody>
      </p:sp>
      <p:grpSp>
        <p:nvGrpSpPr>
          <p:cNvPr id="26" name="Group 25">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69897" y="0"/>
            <a:ext cx="5822103" cy="6685267"/>
            <a:chOff x="6357228" y="0"/>
            <a:chExt cx="5822103" cy="6685267"/>
          </a:xfrm>
        </p:grpSpPr>
        <p:sp>
          <p:nvSpPr>
            <p:cNvPr id="20" name="Freeform: Shape 19">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2" name="Graphic 11" descr="Books">
            <a:extLst>
              <a:ext uri="{FF2B5EF4-FFF2-40B4-BE49-F238E27FC236}">
                <a16:creationId xmlns:a16="http://schemas.microsoft.com/office/drawing/2014/main" id="{92FFE88C-A187-CA00-B57A-2EC9BAF0F90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21726" y="1629089"/>
            <a:ext cx="3620021" cy="3620021"/>
          </a:xfrm>
          <a:prstGeom prst="rect">
            <a:avLst/>
          </a:prstGeom>
        </p:spPr>
      </p:pic>
      <p:pic>
        <p:nvPicPr>
          <p:cNvPr id="6" name="Audio 5">
            <a:hlinkClick r:id="" action="ppaction://media"/>
            <a:extLst>
              <a:ext uri="{FF2B5EF4-FFF2-40B4-BE49-F238E27FC236}">
                <a16:creationId xmlns:a16="http://schemas.microsoft.com/office/drawing/2014/main" id="{7EE59295-7497-2D6E-2A9C-7C1F9105B786}"/>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882630486"/>
      </p:ext>
    </p:extLst>
  </p:cSld>
  <p:clrMapOvr>
    <a:masterClrMapping/>
  </p:clrMapOvr>
  <p:transition spd="slow" advTm="63987">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545D489D-16E1-484D-867B-144368D74B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49A496F5-B01E-4BF8-9D1E-C4E53B6F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2257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Arc 28">
            <a:extLst>
              <a:ext uri="{FF2B5EF4-FFF2-40B4-BE49-F238E27FC236}">
                <a16:creationId xmlns:a16="http://schemas.microsoft.com/office/drawing/2014/main" id="{6E895C8D-1379-40B8-8B1B-B6F5AEAF0A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746107">
            <a:off x="2906963" y="1348064"/>
            <a:ext cx="2987899" cy="2987899"/>
          </a:xfrm>
          <a:prstGeom prst="arc">
            <a:avLst>
              <a:gd name="adj1" fmla="val 14612914"/>
              <a:gd name="adj2" fmla="val 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D34CEF4-01D3-4AF7-9E84-F43030ACA972}"/>
              </a:ext>
            </a:extLst>
          </p:cNvPr>
          <p:cNvSpPr>
            <a:spLocks noGrp="1"/>
          </p:cNvSpPr>
          <p:nvPr>
            <p:ph type="title"/>
          </p:nvPr>
        </p:nvSpPr>
        <p:spPr>
          <a:xfrm>
            <a:off x="838200" y="643467"/>
            <a:ext cx="2951205" cy="5571066"/>
          </a:xfrm>
        </p:spPr>
        <p:txBody>
          <a:bodyPr>
            <a:normAutofit/>
          </a:bodyPr>
          <a:lstStyle/>
          <a:p>
            <a:r>
              <a:rPr lang="en-US">
                <a:solidFill>
                  <a:srgbClr val="FFFFFF"/>
                </a:solidFill>
                <a:latin typeface="Franklin Gothic Book" panose="020B0503020102020204" pitchFamily="34" charset="0"/>
                <a:cs typeface="Segoe UI" panose="020B0502040204020203" pitchFamily="34" charset="0"/>
              </a:rPr>
              <a:t>The Product</a:t>
            </a:r>
          </a:p>
        </p:txBody>
      </p:sp>
      <p:graphicFrame>
        <p:nvGraphicFramePr>
          <p:cNvPr id="10" name="Content Placeholder 2">
            <a:extLst>
              <a:ext uri="{FF2B5EF4-FFF2-40B4-BE49-F238E27FC236}">
                <a16:creationId xmlns:a16="http://schemas.microsoft.com/office/drawing/2014/main" id="{EBDE3DCE-B0EA-9DBF-EC48-F8B880B22D84}"/>
              </a:ext>
            </a:extLst>
          </p:cNvPr>
          <p:cNvGraphicFramePr>
            <a:graphicFrameLocks noGrp="1"/>
          </p:cNvGraphicFramePr>
          <p:nvPr>
            <p:ph idx="1"/>
            <p:extLst>
              <p:ext uri="{D42A27DB-BD31-4B8C-83A1-F6EECF244321}">
                <p14:modId xmlns:p14="http://schemas.microsoft.com/office/powerpoint/2010/main" val="356669171"/>
              </p:ext>
            </p:extLst>
          </p:nvPr>
        </p:nvGraphicFramePr>
        <p:xfrm>
          <a:off x="5237018" y="653693"/>
          <a:ext cx="6303729" cy="556083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5" name="Audio 14">
            <a:hlinkClick r:id="" action="ppaction://media"/>
            <a:extLst>
              <a:ext uri="{FF2B5EF4-FFF2-40B4-BE49-F238E27FC236}">
                <a16:creationId xmlns:a16="http://schemas.microsoft.com/office/drawing/2014/main" id="{4FBEDD85-DB21-562D-B815-438FF104FBC7}"/>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97072516"/>
      </p:ext>
    </p:extLst>
  </p:cSld>
  <p:clrMapOvr>
    <a:masterClrMapping/>
  </p:clrMapOvr>
  <mc:AlternateContent xmlns:mc="http://schemas.openxmlformats.org/markup-compatibility/2006">
    <mc:Choice xmlns:p14="http://schemas.microsoft.com/office/powerpoint/2010/main" Requires="p14">
      <p:transition spd="slow" p14:dur="1500" advTm="95594">
        <p:split orient="vert"/>
      </p:transition>
    </mc:Choice>
    <mc:Fallback>
      <p:transition spd="slow" advTm="95594">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C541B88-1AE9-40C3-AFD5-967787C197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E5F17139-31EE-46AC-B04F-DBBD852DD6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89059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D648CF1-C72A-4313-8FC7-BF6DD4642AFE}"/>
              </a:ext>
            </a:extLst>
          </p:cNvPr>
          <p:cNvSpPr>
            <a:spLocks noGrp="1"/>
          </p:cNvSpPr>
          <p:nvPr>
            <p:ph type="title"/>
          </p:nvPr>
        </p:nvSpPr>
        <p:spPr>
          <a:xfrm>
            <a:off x="838200" y="1195697"/>
            <a:ext cx="3200400" cy="4238118"/>
          </a:xfrm>
        </p:spPr>
        <p:txBody>
          <a:bodyPr>
            <a:normAutofit/>
          </a:bodyPr>
          <a:lstStyle/>
          <a:p>
            <a:r>
              <a:rPr lang="en-US" sz="4100">
                <a:solidFill>
                  <a:schemeClr val="bg1"/>
                </a:solidFill>
                <a:latin typeface="Franklin Gothic Book" panose="020B0503020102020204" pitchFamily="34" charset="0"/>
                <a:cs typeface="Segoe UI" panose="020B0502040204020203" pitchFamily="34" charset="0"/>
              </a:rPr>
              <a:t>The Methodology</a:t>
            </a:r>
          </a:p>
        </p:txBody>
      </p:sp>
      <p:grpSp>
        <p:nvGrpSpPr>
          <p:cNvPr id="54" name="Graphic 38">
            <a:extLst>
              <a:ext uri="{FF2B5EF4-FFF2-40B4-BE49-F238E27FC236}">
                <a16:creationId xmlns:a16="http://schemas.microsoft.com/office/drawing/2014/main" id="{7CF625D3-71A3-4F30-A096-8EF334E959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02912"/>
            <a:ext cx="1910252" cy="709660"/>
            <a:chOff x="2267504" y="2540250"/>
            <a:chExt cx="1990951" cy="739640"/>
          </a:xfrm>
          <a:solidFill>
            <a:schemeClr val="bg1"/>
          </a:solidFill>
        </p:grpSpPr>
        <p:sp>
          <p:nvSpPr>
            <p:cNvPr id="19" name="Freeform: Shape 18">
              <a:extLst>
                <a:ext uri="{FF2B5EF4-FFF2-40B4-BE49-F238E27FC236}">
                  <a16:creationId xmlns:a16="http://schemas.microsoft.com/office/drawing/2014/main" id="{C6754E2F-F56E-4BA3-99DD-8EBF110E34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endParaRPr lang="en-US" dirty="0"/>
            </a:p>
          </p:txBody>
        </p:sp>
        <p:sp>
          <p:nvSpPr>
            <p:cNvPr id="20" name="Freeform: Shape 19">
              <a:extLst>
                <a:ext uri="{FF2B5EF4-FFF2-40B4-BE49-F238E27FC236}">
                  <a16:creationId xmlns:a16="http://schemas.microsoft.com/office/drawing/2014/main" id="{24A69059-7C49-49C6-B071-F2A9B558E0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endParaRPr lang="en-US"/>
            </a:p>
          </p:txBody>
        </p:sp>
      </p:grpSp>
      <p:sp>
        <p:nvSpPr>
          <p:cNvPr id="55" name="Oval 54">
            <a:extLst>
              <a:ext uri="{FF2B5EF4-FFF2-40B4-BE49-F238E27FC236}">
                <a16:creationId xmlns:a16="http://schemas.microsoft.com/office/drawing/2014/main" id="{89D16701-DA76-4F72-BB63-E2C3FFBDFE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260" y="4752208"/>
            <a:ext cx="365021" cy="365021"/>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6" name="Oval 55">
            <a:extLst>
              <a:ext uri="{FF2B5EF4-FFF2-40B4-BE49-F238E27FC236}">
                <a16:creationId xmlns:a16="http://schemas.microsoft.com/office/drawing/2014/main" id="{1CC28BE1-9DC6-43FE-9582-39F091098D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260" y="4752208"/>
            <a:ext cx="365021" cy="365021"/>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26" name="Graphic 4">
            <a:extLst>
              <a:ext uri="{FF2B5EF4-FFF2-40B4-BE49-F238E27FC236}">
                <a16:creationId xmlns:a16="http://schemas.microsoft.com/office/drawing/2014/main" id="{AF9AF3F3-CE0C-4125-BDD7-346487FA0B4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09667" y="5539935"/>
            <a:ext cx="975169" cy="975171"/>
            <a:chOff x="5829300" y="3162300"/>
            <a:chExt cx="532256" cy="532257"/>
          </a:xfrm>
          <a:solidFill>
            <a:schemeClr val="bg1"/>
          </a:solidFill>
        </p:grpSpPr>
        <p:sp>
          <p:nvSpPr>
            <p:cNvPr id="27" name="Freeform: Shape 26">
              <a:extLst>
                <a:ext uri="{FF2B5EF4-FFF2-40B4-BE49-F238E27FC236}">
                  <a16:creationId xmlns:a16="http://schemas.microsoft.com/office/drawing/2014/main" id="{B31DFBFA-CF4D-4940-9086-26F83E5C6B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27854033-BD20-4C77-8C5B-048F4B3BDD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BC93AA74-BEB3-444F-835B-7AA6ECE61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F00DF1C9-6952-4704-B8B3-95406E18E4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B34783FD-297C-40D2-964B-DBAE4DE283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DE621623-0357-4FD5-A1AC-4005010259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024F346E-10A0-458F-A9CA-8C0079472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7937A2F7-01A9-47F3-BED6-B61D998408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5B44DAF8-5073-441A-82E1-180385D35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52B0413D-0E36-4A90-8E6A-9EDC676A60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86059ECF-0D50-48AD-B67A-645EC29D33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B394906F-6BF2-447E-9886-F12708E128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A45EB96B-215A-4EBF-A594-2B08222339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endParaRPr lang="en-US" dirty="0"/>
            </a:p>
          </p:txBody>
        </p:sp>
      </p:grpSp>
      <p:graphicFrame>
        <p:nvGraphicFramePr>
          <p:cNvPr id="10" name="Content Placeholder 5">
            <a:extLst>
              <a:ext uri="{FF2B5EF4-FFF2-40B4-BE49-F238E27FC236}">
                <a16:creationId xmlns:a16="http://schemas.microsoft.com/office/drawing/2014/main" id="{A77136F2-A1D7-8089-3710-44EE7CBE9098}"/>
              </a:ext>
            </a:extLst>
          </p:cNvPr>
          <p:cNvGraphicFramePr>
            <a:graphicFrameLocks noGrp="1"/>
          </p:cNvGraphicFramePr>
          <p:nvPr>
            <p:ph idx="1"/>
            <p:extLst>
              <p:ext uri="{D42A27DB-BD31-4B8C-83A1-F6EECF244321}">
                <p14:modId xmlns:p14="http://schemas.microsoft.com/office/powerpoint/2010/main" val="2778263026"/>
              </p:ext>
            </p:extLst>
          </p:nvPr>
        </p:nvGraphicFramePr>
        <p:xfrm>
          <a:off x="5484139" y="477540"/>
          <a:ext cx="6301601" cy="587880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49" name="Audio 48">
            <a:hlinkClick r:id="" action="ppaction://media"/>
            <a:extLst>
              <a:ext uri="{FF2B5EF4-FFF2-40B4-BE49-F238E27FC236}">
                <a16:creationId xmlns:a16="http://schemas.microsoft.com/office/drawing/2014/main" id="{CBD13199-CCD9-9CBE-99F6-37F2B54A844D}"/>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514892887"/>
      </p:ext>
    </p:extLst>
  </p:cSld>
  <p:clrMapOvr>
    <a:masterClrMapping/>
  </p:clrMapOvr>
  <mc:AlternateContent xmlns:mc="http://schemas.openxmlformats.org/markup-compatibility/2006">
    <mc:Choice xmlns:p14="http://schemas.microsoft.com/office/powerpoint/2010/main" Requires="p14">
      <p:transition spd="slow" p14:dur="3400" advTm="69252">
        <p14:reveal/>
      </p:transition>
    </mc:Choice>
    <mc:Fallback>
      <p:transition spd="slow" advTm="6925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345A976A-8DE3-4B67-B94B-2044FDD128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6EAAA1B9-2DDB-49C9-A037-A523D2F13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le 1">
            <a:extLst>
              <a:ext uri="{FF2B5EF4-FFF2-40B4-BE49-F238E27FC236}">
                <a16:creationId xmlns:a16="http://schemas.microsoft.com/office/drawing/2014/main" id="{A98F6D58-1A39-41ED-99F7-0CE9F03BD344}"/>
              </a:ext>
            </a:extLst>
          </p:cNvPr>
          <p:cNvSpPr>
            <a:spLocks noGrp="1"/>
          </p:cNvSpPr>
          <p:nvPr>
            <p:ph type="title"/>
          </p:nvPr>
        </p:nvSpPr>
        <p:spPr>
          <a:xfrm>
            <a:off x="804672" y="457200"/>
            <a:ext cx="10579608" cy="1188720"/>
          </a:xfrm>
        </p:spPr>
        <p:txBody>
          <a:bodyPr>
            <a:normAutofit/>
          </a:bodyPr>
          <a:lstStyle/>
          <a:p>
            <a:r>
              <a:rPr lang="en-US" sz="4000">
                <a:solidFill>
                  <a:schemeClr val="tx2"/>
                </a:solidFill>
                <a:latin typeface="Franklin Gothic Book" panose="020B0503020102020204" pitchFamily="34" charset="0"/>
                <a:cs typeface="Segoe UI" panose="020B0502040204020203" pitchFamily="34" charset="0"/>
              </a:rPr>
              <a:t>Data Collection and Analysis Methods</a:t>
            </a:r>
          </a:p>
        </p:txBody>
      </p:sp>
      <p:grpSp>
        <p:nvGrpSpPr>
          <p:cNvPr id="18" name="Group 17">
            <a:extLst>
              <a:ext uri="{FF2B5EF4-FFF2-40B4-BE49-F238E27FC236}">
                <a16:creationId xmlns:a16="http://schemas.microsoft.com/office/drawing/2014/main" id="{76566969-F813-4CC5-B3E9-363D85B55C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8881264" y="-5116"/>
            <a:ext cx="3318648" cy="2490264"/>
            <a:chOff x="-305" y="-1"/>
            <a:chExt cx="3832880" cy="2876136"/>
          </a:xfrm>
        </p:grpSpPr>
        <p:sp>
          <p:nvSpPr>
            <p:cNvPr id="19" name="Freeform: Shape 18">
              <a:extLst>
                <a:ext uri="{FF2B5EF4-FFF2-40B4-BE49-F238E27FC236}">
                  <a16:creationId xmlns:a16="http://schemas.microsoft.com/office/drawing/2014/main" id="{AF8CF66C-45E2-456B-92B0-9E97A331D1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D65D590E-D70D-4D25-B853-D5208F2AA3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6231501E-3F84-4705-A001-13995FA688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552617E4-47FD-4C38-8F70-93BF9B125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 name="Group 23">
            <a:extLst>
              <a:ext uri="{FF2B5EF4-FFF2-40B4-BE49-F238E27FC236}">
                <a16:creationId xmlns:a16="http://schemas.microsoft.com/office/drawing/2014/main" id="{0217D733-97B6-4C43-AF0C-5E3CB0EA13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4607887"/>
            <a:ext cx="2605762" cy="2252847"/>
            <a:chOff x="-305" y="-4155"/>
            <a:chExt cx="2514948" cy="2174333"/>
          </a:xfrm>
        </p:grpSpPr>
        <p:sp>
          <p:nvSpPr>
            <p:cNvPr id="25" name="Freeform: Shape 24">
              <a:extLst>
                <a:ext uri="{FF2B5EF4-FFF2-40B4-BE49-F238E27FC236}">
                  <a16:creationId xmlns:a16="http://schemas.microsoft.com/office/drawing/2014/main" id="{FD288266-7E76-4D4A-BAAC-E233FA013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B697F88A-8624-4BA2-AF06-E6C3A52F03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8CA77163-C052-481C-9DCF-68C23ACAB3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8" name="Freeform: Shape 27">
              <a:extLst>
                <a:ext uri="{FF2B5EF4-FFF2-40B4-BE49-F238E27FC236}">
                  <a16:creationId xmlns:a16="http://schemas.microsoft.com/office/drawing/2014/main" id="{02B425B5-0A0E-4B85-B718-E5DA73431A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aphicFrame>
        <p:nvGraphicFramePr>
          <p:cNvPr id="45" name="Content Placeholder 2">
            <a:extLst>
              <a:ext uri="{FF2B5EF4-FFF2-40B4-BE49-F238E27FC236}">
                <a16:creationId xmlns:a16="http://schemas.microsoft.com/office/drawing/2014/main" id="{D89DF3DB-7CC3-904B-49D8-B8C79B61F84F}"/>
              </a:ext>
            </a:extLst>
          </p:cNvPr>
          <p:cNvGraphicFramePr>
            <a:graphicFrameLocks noGrp="1"/>
          </p:cNvGraphicFramePr>
          <p:nvPr>
            <p:ph idx="1"/>
            <p:extLst>
              <p:ext uri="{D42A27DB-BD31-4B8C-83A1-F6EECF244321}">
                <p14:modId xmlns:p14="http://schemas.microsoft.com/office/powerpoint/2010/main" val="2151720656"/>
              </p:ext>
            </p:extLst>
          </p:nvPr>
        </p:nvGraphicFramePr>
        <p:xfrm>
          <a:off x="1036320" y="2560320"/>
          <a:ext cx="10119360" cy="356616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23" name="Audio 22">
            <a:hlinkClick r:id="" action="ppaction://media"/>
            <a:extLst>
              <a:ext uri="{FF2B5EF4-FFF2-40B4-BE49-F238E27FC236}">
                <a16:creationId xmlns:a16="http://schemas.microsoft.com/office/drawing/2014/main" id="{34C85DED-B22E-BCD9-8C00-BDCDB3C81E81}"/>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880909745"/>
      </p:ext>
    </p:extLst>
  </p:cSld>
  <p:clrMapOvr>
    <a:masterClrMapping/>
  </p:clrMapOvr>
  <p:transition spd="slow" advTm="101765">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8" name="Slide Background Fill">
            <a:extLst>
              <a:ext uri="{FF2B5EF4-FFF2-40B4-BE49-F238E27FC236}">
                <a16:creationId xmlns:a16="http://schemas.microsoft.com/office/drawing/2014/main" id="{C7D023E4-8DE1-436E-9847-ED6A4B4B04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Color Cover">
            <a:extLst>
              <a:ext uri="{FF2B5EF4-FFF2-40B4-BE49-F238E27FC236}">
                <a16:creationId xmlns:a16="http://schemas.microsoft.com/office/drawing/2014/main" id="{8B2B1708-8CE4-4A20-94F5-55118AE2C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1"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0" name="Group 59">
            <a:extLst>
              <a:ext uri="{FF2B5EF4-FFF2-40B4-BE49-F238E27FC236}">
                <a16:creationId xmlns:a16="http://schemas.microsoft.com/office/drawing/2014/main" id="{3E84BE2F-C43D-43D9-A96D-15260032681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6064235" cy="6858000"/>
            <a:chOff x="651279" y="598259"/>
            <a:chExt cx="10889442" cy="5680742"/>
          </a:xfrm>
        </p:grpSpPr>
        <p:sp>
          <p:nvSpPr>
            <p:cNvPr id="61" name="Color">
              <a:extLst>
                <a:ext uri="{FF2B5EF4-FFF2-40B4-BE49-F238E27FC236}">
                  <a16:creationId xmlns:a16="http://schemas.microsoft.com/office/drawing/2014/main" id="{E7400609-3385-4926-AD61-85A199F074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Color">
              <a:extLst>
                <a:ext uri="{FF2B5EF4-FFF2-40B4-BE49-F238E27FC236}">
                  <a16:creationId xmlns:a16="http://schemas.microsoft.com/office/drawing/2014/main" id="{9E9E1A20-C3CA-40B4-8D3A-3EAC12D69A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6" name="Picture 5">
            <a:extLst>
              <a:ext uri="{FF2B5EF4-FFF2-40B4-BE49-F238E27FC236}">
                <a16:creationId xmlns:a16="http://schemas.microsoft.com/office/drawing/2014/main" id="{87DB2009-D293-ED39-3432-7315E54D9195}"/>
              </a:ext>
            </a:extLst>
          </p:cNvPr>
          <p:cNvPicPr>
            <a:picLocks noChangeAspect="1"/>
          </p:cNvPicPr>
          <p:nvPr/>
        </p:nvPicPr>
        <p:blipFill>
          <a:blip r:embed="rId5"/>
          <a:stretch>
            <a:fillRect/>
          </a:stretch>
        </p:blipFill>
        <p:spPr>
          <a:xfrm>
            <a:off x="6241639" y="466830"/>
            <a:ext cx="5429662" cy="2620884"/>
          </a:xfrm>
          <a:prstGeom prst="rect">
            <a:avLst/>
          </a:prstGeom>
        </p:spPr>
      </p:pic>
      <p:pic>
        <p:nvPicPr>
          <p:cNvPr id="4" name="Picture 3">
            <a:extLst>
              <a:ext uri="{FF2B5EF4-FFF2-40B4-BE49-F238E27FC236}">
                <a16:creationId xmlns:a16="http://schemas.microsoft.com/office/drawing/2014/main" id="{5BBB6858-EC99-E61C-BB50-9D3DF11E7477}"/>
              </a:ext>
            </a:extLst>
          </p:cNvPr>
          <p:cNvPicPr>
            <a:picLocks noChangeAspect="1"/>
          </p:cNvPicPr>
          <p:nvPr/>
        </p:nvPicPr>
        <p:blipFill>
          <a:blip r:embed="rId6"/>
          <a:stretch>
            <a:fillRect/>
          </a:stretch>
        </p:blipFill>
        <p:spPr>
          <a:xfrm>
            <a:off x="6272074" y="3544271"/>
            <a:ext cx="5399226" cy="2620883"/>
          </a:xfrm>
          <a:prstGeom prst="rect">
            <a:avLst/>
          </a:prstGeom>
        </p:spPr>
      </p:pic>
      <p:grpSp>
        <p:nvGrpSpPr>
          <p:cNvPr id="50" name="Group 49">
            <a:extLst>
              <a:ext uri="{FF2B5EF4-FFF2-40B4-BE49-F238E27FC236}">
                <a16:creationId xmlns:a16="http://schemas.microsoft.com/office/drawing/2014/main" id="{E27AF472-EAE3-4572-AB69-B92BD10DBC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62" name="Freeform: Shape 61">
              <a:extLst>
                <a:ext uri="{FF2B5EF4-FFF2-40B4-BE49-F238E27FC236}">
                  <a16:creationId xmlns:a16="http://schemas.microsoft.com/office/drawing/2014/main" id="{BF4DB9D2-6215-420C-874C-82EADF8C6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2" name="Freeform: Shape 51">
              <a:extLst>
                <a:ext uri="{FF2B5EF4-FFF2-40B4-BE49-F238E27FC236}">
                  <a16:creationId xmlns:a16="http://schemas.microsoft.com/office/drawing/2014/main" id="{1F003139-C97C-44FA-B139-32E4DFDCE9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3" name="Freeform: Shape 62">
              <a:extLst>
                <a:ext uri="{FF2B5EF4-FFF2-40B4-BE49-F238E27FC236}">
                  <a16:creationId xmlns:a16="http://schemas.microsoft.com/office/drawing/2014/main" id="{5CE4DD6E-8CEA-45EE-B630-DBC22144D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4" name="Freeform: Shape 53">
              <a:extLst>
                <a:ext uri="{FF2B5EF4-FFF2-40B4-BE49-F238E27FC236}">
                  <a16:creationId xmlns:a16="http://schemas.microsoft.com/office/drawing/2014/main" id="{A4372F7F-AA3C-470B-AA61-7C35B772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5" name="Freeform: Shape 54">
              <a:extLst>
                <a:ext uri="{FF2B5EF4-FFF2-40B4-BE49-F238E27FC236}">
                  <a16:creationId xmlns:a16="http://schemas.microsoft.com/office/drawing/2014/main" id="{34B605BF-D199-43DD-9328-E99F2ADFC6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6" name="Freeform: Shape 55">
              <a:extLst>
                <a:ext uri="{FF2B5EF4-FFF2-40B4-BE49-F238E27FC236}">
                  <a16:creationId xmlns:a16="http://schemas.microsoft.com/office/drawing/2014/main" id="{E5D42A77-7336-4A35-8922-8098A16AA2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7" name="Freeform: Shape 56">
              <a:extLst>
                <a:ext uri="{FF2B5EF4-FFF2-40B4-BE49-F238E27FC236}">
                  <a16:creationId xmlns:a16="http://schemas.microsoft.com/office/drawing/2014/main" id="{7401EE7D-B85D-4C10-AB8C-71884EFB11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E561AC0E-7195-4ACF-AA0A-5E2923A987F7}"/>
              </a:ext>
            </a:extLst>
          </p:cNvPr>
          <p:cNvSpPr>
            <a:spLocks noGrp="1"/>
          </p:cNvSpPr>
          <p:nvPr>
            <p:ph type="ctrTitle"/>
          </p:nvPr>
        </p:nvSpPr>
        <p:spPr>
          <a:xfrm>
            <a:off x="790418" y="2454861"/>
            <a:ext cx="4879001" cy="3026128"/>
          </a:xfrm>
        </p:spPr>
        <p:txBody>
          <a:bodyPr anchor="b">
            <a:noAutofit/>
          </a:bodyPr>
          <a:lstStyle/>
          <a:p>
            <a:pPr algn="l"/>
            <a:r>
              <a:rPr lang="en-US" sz="5000" dirty="0">
                <a:solidFill>
                  <a:schemeClr val="bg1"/>
                </a:solidFill>
                <a:latin typeface="Franklin Gothic Book" panose="020B0503020102020204" pitchFamily="34" charset="0"/>
                <a:cs typeface="Segoe UI" panose="020B0502040204020203" pitchFamily="34" charset="0"/>
              </a:rPr>
              <a:t>Data for confidence in implementing classroom management strategies</a:t>
            </a:r>
          </a:p>
        </p:txBody>
      </p:sp>
      <p:pic>
        <p:nvPicPr>
          <p:cNvPr id="15" name="Audio 14">
            <a:hlinkClick r:id="" action="ppaction://media"/>
            <a:extLst>
              <a:ext uri="{FF2B5EF4-FFF2-40B4-BE49-F238E27FC236}">
                <a16:creationId xmlns:a16="http://schemas.microsoft.com/office/drawing/2014/main" id="{0B56875E-D238-7E0C-2324-129A6DD72606}"/>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372968877"/>
      </p:ext>
    </p:extLst>
  </p:cSld>
  <p:clrMapOvr>
    <a:masterClrMapping/>
  </p:clrMapOvr>
  <mc:AlternateContent xmlns:mc="http://schemas.openxmlformats.org/markup-compatibility/2006">
    <mc:Choice xmlns:p14="http://schemas.microsoft.com/office/powerpoint/2010/main" Requires="p14">
      <p:transition spd="slow" p14:dur="800" advTm="84115">
        <p:circle/>
      </p:transition>
    </mc:Choice>
    <mc:Fallback>
      <p:transition spd="slow" advTm="84115">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78E4210-7904-EFA4-8581-6166FFE28697}"/>
            </a:ext>
          </a:extLst>
        </p:cNvPr>
        <p:cNvGrpSpPr/>
        <p:nvPr/>
      </p:nvGrpSpPr>
      <p:grpSpPr>
        <a:xfrm>
          <a:off x="0" y="0"/>
          <a:ext cx="0" cy="0"/>
          <a:chOff x="0" y="0"/>
          <a:chExt cx="0" cy="0"/>
        </a:xfrm>
      </p:grpSpPr>
      <p:sp>
        <p:nvSpPr>
          <p:cNvPr id="30" name="Rectangle 29">
            <a:extLst>
              <a:ext uri="{FF2B5EF4-FFF2-40B4-BE49-F238E27FC236}">
                <a16:creationId xmlns:a16="http://schemas.microsoft.com/office/drawing/2014/main" id="{4585881B-0E59-429C-BDFD-2DD5F4822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6C5CAB-8272-84EA-3F6B-F7791A2C0680}"/>
              </a:ext>
            </a:extLst>
          </p:cNvPr>
          <p:cNvSpPr>
            <a:spLocks noGrp="1"/>
          </p:cNvSpPr>
          <p:nvPr>
            <p:ph type="title"/>
          </p:nvPr>
        </p:nvSpPr>
        <p:spPr>
          <a:xfrm>
            <a:off x="552449" y="4428000"/>
            <a:ext cx="11087101" cy="1972800"/>
          </a:xfrm>
          <a:prstGeom prst="ellipse">
            <a:avLst/>
          </a:prstGeom>
        </p:spPr>
        <p:txBody>
          <a:bodyPr vert="horz" wrap="square" lIns="91440" tIns="45720" rIns="91440" bIns="45720" rtlCol="0" anchor="b">
            <a:noAutofit/>
          </a:bodyPr>
          <a:lstStyle/>
          <a:p>
            <a:r>
              <a:rPr lang="en-US" b="1" dirty="0">
                <a:solidFill>
                  <a:schemeClr val="bg1"/>
                </a:solidFill>
              </a:rPr>
              <a:t>Data on How Teachers Implement Classroom Management Strategies</a:t>
            </a:r>
          </a:p>
        </p:txBody>
      </p:sp>
      <p:grpSp>
        <p:nvGrpSpPr>
          <p:cNvPr id="31" name="Group 30">
            <a:extLst>
              <a:ext uri="{FF2B5EF4-FFF2-40B4-BE49-F238E27FC236}">
                <a16:creationId xmlns:a16="http://schemas.microsoft.com/office/drawing/2014/main" id="{FBC8B6C8-85BC-486C-8279-C77598FA855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192000" cy="4286159"/>
            <a:chOff x="0" y="1"/>
            <a:chExt cx="12192000" cy="4286159"/>
          </a:xfrm>
          <a:effectLst>
            <a:outerShdw blurRad="381000" dir="5400000" algn="ctr" rotWithShape="0">
              <a:srgbClr val="000000">
                <a:alpha val="10000"/>
              </a:srgbClr>
            </a:outerShdw>
          </a:effectLst>
        </p:grpSpPr>
        <p:grpSp>
          <p:nvGrpSpPr>
            <p:cNvPr id="24" name="Group 23">
              <a:extLst>
                <a:ext uri="{FF2B5EF4-FFF2-40B4-BE49-F238E27FC236}">
                  <a16:creationId xmlns:a16="http://schemas.microsoft.com/office/drawing/2014/main" id="{1DC4F95D-FA96-470C-B751-EAF07E41289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1"/>
              <a:ext cx="12192000" cy="4000975"/>
              <a:chOff x="0" y="1"/>
              <a:chExt cx="12192000" cy="4000975"/>
            </a:xfrm>
          </p:grpSpPr>
          <p:sp>
            <p:nvSpPr>
              <p:cNvPr id="28" name="Freeform: Shape 27">
                <a:extLst>
                  <a:ext uri="{FF2B5EF4-FFF2-40B4-BE49-F238E27FC236}">
                    <a16:creationId xmlns:a16="http://schemas.microsoft.com/office/drawing/2014/main" id="{0ECC3741-3F28-4907-8CBC-95D7F0C0E9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1"/>
                <a:ext cx="12192000" cy="4000975"/>
              </a:xfrm>
              <a:custGeom>
                <a:avLst/>
                <a:gdLst>
                  <a:gd name="connsiteX0" fmla="*/ 0 w 12192000"/>
                  <a:gd name="connsiteY0" fmla="*/ 0 h 4000975"/>
                  <a:gd name="connsiteX1" fmla="*/ 12192000 w 12192000"/>
                  <a:gd name="connsiteY1" fmla="*/ 0 h 4000975"/>
                  <a:gd name="connsiteX2" fmla="*/ 12192000 w 12192000"/>
                  <a:gd name="connsiteY2" fmla="*/ 4000975 h 4000975"/>
                  <a:gd name="connsiteX3" fmla="*/ 4591050 w 12192000"/>
                  <a:gd name="connsiteY3" fmla="*/ 3848100 h 4000975"/>
                  <a:gd name="connsiteX4" fmla="*/ 0 w 12192000"/>
                  <a:gd name="connsiteY4" fmla="*/ 3999921 h 4000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4000975">
                    <a:moveTo>
                      <a:pt x="0" y="0"/>
                    </a:moveTo>
                    <a:lnTo>
                      <a:pt x="12192000" y="0"/>
                    </a:lnTo>
                    <a:lnTo>
                      <a:pt x="12192000" y="4000975"/>
                    </a:lnTo>
                    <a:lnTo>
                      <a:pt x="4591050" y="3848100"/>
                    </a:lnTo>
                    <a:lnTo>
                      <a:pt x="0" y="3999921"/>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Shape 28">
                <a:extLst>
                  <a:ext uri="{FF2B5EF4-FFF2-40B4-BE49-F238E27FC236}">
                    <a16:creationId xmlns:a16="http://schemas.microsoft.com/office/drawing/2014/main" id="{D46E1CFB-1A5D-4F0F-9CD8-236B43944F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1"/>
                <a:ext cx="12192000" cy="4000975"/>
              </a:xfrm>
              <a:custGeom>
                <a:avLst/>
                <a:gdLst>
                  <a:gd name="connsiteX0" fmla="*/ 0 w 12192000"/>
                  <a:gd name="connsiteY0" fmla="*/ 0 h 4000975"/>
                  <a:gd name="connsiteX1" fmla="*/ 12192000 w 12192000"/>
                  <a:gd name="connsiteY1" fmla="*/ 0 h 4000975"/>
                  <a:gd name="connsiteX2" fmla="*/ 12192000 w 12192000"/>
                  <a:gd name="connsiteY2" fmla="*/ 4000975 h 4000975"/>
                  <a:gd name="connsiteX3" fmla="*/ 4591050 w 12192000"/>
                  <a:gd name="connsiteY3" fmla="*/ 3848100 h 4000975"/>
                  <a:gd name="connsiteX4" fmla="*/ 0 w 12192000"/>
                  <a:gd name="connsiteY4" fmla="*/ 3999921 h 40009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4000975">
                    <a:moveTo>
                      <a:pt x="0" y="0"/>
                    </a:moveTo>
                    <a:lnTo>
                      <a:pt x="12192000" y="0"/>
                    </a:lnTo>
                    <a:lnTo>
                      <a:pt x="12192000" y="4000975"/>
                    </a:lnTo>
                    <a:lnTo>
                      <a:pt x="4591050" y="3848100"/>
                    </a:lnTo>
                    <a:lnTo>
                      <a:pt x="0" y="3999921"/>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32" name="Group 31">
              <a:extLst>
                <a:ext uri="{FF2B5EF4-FFF2-40B4-BE49-F238E27FC236}">
                  <a16:creationId xmlns:a16="http://schemas.microsoft.com/office/drawing/2014/main" id="{2BFE2EBC-CCDF-40EE-A38F-E6906B2DDF9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3528992"/>
              <a:ext cx="12192000" cy="757168"/>
              <a:chOff x="0" y="2959818"/>
              <a:chExt cx="12192000" cy="757168"/>
            </a:xfrm>
          </p:grpSpPr>
          <p:sp>
            <p:nvSpPr>
              <p:cNvPr id="26" name="Freeform: Shape 25">
                <a:extLst>
                  <a:ext uri="{FF2B5EF4-FFF2-40B4-BE49-F238E27FC236}">
                    <a16:creationId xmlns:a16="http://schemas.microsoft.com/office/drawing/2014/main" id="{56F7036C-9A80-41D1-9B21-EB35C93A5F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453E5DAC-1407-40D3-83A4-48E134EEC3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5">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pic>
        <p:nvPicPr>
          <p:cNvPr id="7" name="Picture 6">
            <a:extLst>
              <a:ext uri="{FF2B5EF4-FFF2-40B4-BE49-F238E27FC236}">
                <a16:creationId xmlns:a16="http://schemas.microsoft.com/office/drawing/2014/main" id="{3A86184E-4A37-2386-925F-70C1D88E56D6}"/>
              </a:ext>
            </a:extLst>
          </p:cNvPr>
          <p:cNvPicPr>
            <a:picLocks noChangeAspect="1"/>
          </p:cNvPicPr>
          <p:nvPr/>
        </p:nvPicPr>
        <p:blipFill>
          <a:blip r:embed="rId6"/>
          <a:stretch>
            <a:fillRect/>
          </a:stretch>
        </p:blipFill>
        <p:spPr>
          <a:xfrm>
            <a:off x="73275" y="957152"/>
            <a:ext cx="3588048" cy="2027247"/>
          </a:xfrm>
          <a:prstGeom prst="rect">
            <a:avLst/>
          </a:prstGeom>
        </p:spPr>
      </p:pic>
      <p:pic>
        <p:nvPicPr>
          <p:cNvPr id="6" name="Picture 5">
            <a:extLst>
              <a:ext uri="{FF2B5EF4-FFF2-40B4-BE49-F238E27FC236}">
                <a16:creationId xmlns:a16="http://schemas.microsoft.com/office/drawing/2014/main" id="{33C4E50A-D560-E7E5-4A21-D5E1A9491F7B}"/>
              </a:ext>
            </a:extLst>
          </p:cNvPr>
          <p:cNvPicPr>
            <a:picLocks noChangeAspect="1"/>
          </p:cNvPicPr>
          <p:nvPr/>
        </p:nvPicPr>
        <p:blipFill>
          <a:blip r:embed="rId7"/>
          <a:stretch>
            <a:fillRect/>
          </a:stretch>
        </p:blipFill>
        <p:spPr>
          <a:xfrm>
            <a:off x="3806804" y="957152"/>
            <a:ext cx="3898550" cy="2027247"/>
          </a:xfrm>
          <a:prstGeom prst="rect">
            <a:avLst/>
          </a:prstGeom>
        </p:spPr>
      </p:pic>
      <p:pic>
        <p:nvPicPr>
          <p:cNvPr id="4" name="Picture 3">
            <a:extLst>
              <a:ext uri="{FF2B5EF4-FFF2-40B4-BE49-F238E27FC236}">
                <a16:creationId xmlns:a16="http://schemas.microsoft.com/office/drawing/2014/main" id="{2FDC8187-F59E-6301-31C4-49C93AE600F0}"/>
              </a:ext>
            </a:extLst>
          </p:cNvPr>
          <p:cNvPicPr>
            <a:picLocks noChangeAspect="1"/>
          </p:cNvPicPr>
          <p:nvPr/>
        </p:nvPicPr>
        <p:blipFill>
          <a:blip r:embed="rId8"/>
          <a:stretch>
            <a:fillRect/>
          </a:stretch>
        </p:blipFill>
        <p:spPr>
          <a:xfrm>
            <a:off x="7850836" y="957152"/>
            <a:ext cx="4267889" cy="2027247"/>
          </a:xfrm>
          <a:prstGeom prst="rect">
            <a:avLst/>
          </a:prstGeom>
        </p:spPr>
      </p:pic>
      <p:pic>
        <p:nvPicPr>
          <p:cNvPr id="8" name="Audio 7">
            <a:hlinkClick r:id="" action="ppaction://media"/>
            <a:extLst>
              <a:ext uri="{FF2B5EF4-FFF2-40B4-BE49-F238E27FC236}">
                <a16:creationId xmlns:a16="http://schemas.microsoft.com/office/drawing/2014/main" id="{207E2DD6-A4BF-52F3-A265-EA7892F1965A}"/>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703609557"/>
      </p:ext>
    </p:extLst>
  </p:cSld>
  <p:clrMapOvr>
    <a:masterClrMapping/>
  </p:clrMapOvr>
  <p:transition spd="med" advTm="103488">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E60613B-6EDB-6F22-E5DC-B75E3F7DA39F}"/>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E18F6E8B-15ED-43C7-94BA-91549A651C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5C567B-A644-9461-AB14-8B4292989F56}"/>
              </a:ext>
            </a:extLst>
          </p:cNvPr>
          <p:cNvSpPr>
            <a:spLocks noGrp="1"/>
          </p:cNvSpPr>
          <p:nvPr>
            <p:ph type="title"/>
          </p:nvPr>
        </p:nvSpPr>
        <p:spPr>
          <a:xfrm>
            <a:off x="1113810" y="3023754"/>
            <a:ext cx="4900144" cy="2736965"/>
          </a:xfrm>
        </p:spPr>
        <p:txBody>
          <a:bodyPr vert="horz" lIns="91440" tIns="45720" rIns="91440" bIns="45720" rtlCol="0" anchor="t">
            <a:normAutofit/>
          </a:bodyPr>
          <a:lstStyle/>
          <a:p>
            <a:r>
              <a:rPr lang="en-US" sz="4600"/>
              <a:t>Data on Professional Development Needs</a:t>
            </a:r>
          </a:p>
        </p:txBody>
      </p:sp>
      <p:grpSp>
        <p:nvGrpSpPr>
          <p:cNvPr id="16" name="Group 15">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048031"/>
            <a:ext cx="731521" cy="673460"/>
            <a:chOff x="3940602" y="308034"/>
            <a:chExt cx="2116791" cy="3428999"/>
          </a:xfrm>
          <a:solidFill>
            <a:schemeClr val="accent4"/>
          </a:solidFill>
        </p:grpSpPr>
        <p:sp>
          <p:nvSpPr>
            <p:cNvPr id="17" name="Rectangle 16">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ectangle 20">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B089A89A-1E9C-4761-9DFF-53C275FBF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0" y="257770"/>
            <a:ext cx="4837176" cy="297996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62867E0-5577-D942-D48F-47162C2C463C}"/>
              </a:ext>
            </a:extLst>
          </p:cNvPr>
          <p:cNvPicPr>
            <a:picLocks noChangeAspect="1"/>
          </p:cNvPicPr>
          <p:nvPr/>
        </p:nvPicPr>
        <p:blipFill>
          <a:blip r:embed="rId5"/>
          <a:stretch>
            <a:fillRect/>
          </a:stretch>
        </p:blipFill>
        <p:spPr>
          <a:xfrm>
            <a:off x="6883637" y="415784"/>
            <a:ext cx="4785898" cy="2583636"/>
          </a:xfrm>
          <a:prstGeom prst="rect">
            <a:avLst/>
          </a:prstGeom>
        </p:spPr>
      </p:pic>
      <p:sp>
        <p:nvSpPr>
          <p:cNvPr id="25" name="Rectangle 24">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0" y="3462252"/>
            <a:ext cx="4837176" cy="297996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D9E4E831-D3D3-CFF1-69A2-FFF0D76772A4}"/>
              </a:ext>
            </a:extLst>
          </p:cNvPr>
          <p:cNvPicPr>
            <a:picLocks noChangeAspect="1"/>
          </p:cNvPicPr>
          <p:nvPr/>
        </p:nvPicPr>
        <p:blipFill>
          <a:blip r:embed="rId6"/>
          <a:stretch>
            <a:fillRect/>
          </a:stretch>
        </p:blipFill>
        <p:spPr>
          <a:xfrm>
            <a:off x="6855805" y="3710426"/>
            <a:ext cx="4839371" cy="2483616"/>
          </a:xfrm>
          <a:prstGeom prst="rect">
            <a:avLst/>
          </a:prstGeom>
        </p:spPr>
      </p:pic>
      <p:pic>
        <p:nvPicPr>
          <p:cNvPr id="11" name="Audio 10">
            <a:hlinkClick r:id="" action="ppaction://media"/>
            <a:extLst>
              <a:ext uri="{FF2B5EF4-FFF2-40B4-BE49-F238E27FC236}">
                <a16:creationId xmlns:a16="http://schemas.microsoft.com/office/drawing/2014/main" id="{F712FB39-C9EB-E5E4-C4E5-3DBCA36C9E7C}"/>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161200755"/>
      </p:ext>
    </p:extLst>
  </p:cSld>
  <p:clrMapOvr>
    <a:masterClrMapping/>
  </p:clrMapOvr>
  <p:transition spd="slow" advTm="104604">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F0CF215-063E-29C5-8D2B-F3D2A1E04339}"/>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E051833-CDAC-9AA1-6739-BC5EBFBBF1DE}"/>
              </a:ext>
            </a:extLst>
          </p:cNvPr>
          <p:cNvSpPr>
            <a:spLocks noGrp="1"/>
          </p:cNvSpPr>
          <p:nvPr>
            <p:ph type="title"/>
          </p:nvPr>
        </p:nvSpPr>
        <p:spPr>
          <a:xfrm>
            <a:off x="1371597" y="348865"/>
            <a:ext cx="10044023" cy="877729"/>
          </a:xfrm>
        </p:spPr>
        <p:txBody>
          <a:bodyPr anchor="ctr">
            <a:normAutofit/>
          </a:bodyPr>
          <a:lstStyle/>
          <a:p>
            <a:r>
              <a:rPr lang="en-US" sz="4000">
                <a:solidFill>
                  <a:srgbClr val="FFFFFF"/>
                </a:solidFill>
                <a:latin typeface="Franklin Gothic Book" panose="020B0503020102020204" pitchFamily="34" charset="0"/>
                <a:cs typeface="Segoe UI" panose="020B0502040204020203" pitchFamily="34" charset="0"/>
              </a:rPr>
              <a:t>Results</a:t>
            </a:r>
          </a:p>
        </p:txBody>
      </p:sp>
      <p:graphicFrame>
        <p:nvGraphicFramePr>
          <p:cNvPr id="11" name="Content Placeholder 2">
            <a:extLst>
              <a:ext uri="{FF2B5EF4-FFF2-40B4-BE49-F238E27FC236}">
                <a16:creationId xmlns:a16="http://schemas.microsoft.com/office/drawing/2014/main" id="{31285FB7-1197-923B-6B54-050B359E8990}"/>
              </a:ext>
            </a:extLst>
          </p:cNvPr>
          <p:cNvGraphicFramePr>
            <a:graphicFrameLocks noGrp="1"/>
          </p:cNvGraphicFramePr>
          <p:nvPr>
            <p:ph idx="1"/>
            <p:extLst>
              <p:ext uri="{D42A27DB-BD31-4B8C-83A1-F6EECF244321}">
                <p14:modId xmlns:p14="http://schemas.microsoft.com/office/powerpoint/2010/main" val="593146701"/>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9" name="Audio 8">
            <a:hlinkClick r:id="" action="ppaction://media"/>
            <a:extLst>
              <a:ext uri="{FF2B5EF4-FFF2-40B4-BE49-F238E27FC236}">
                <a16:creationId xmlns:a16="http://schemas.microsoft.com/office/drawing/2014/main" id="{8426C1D8-E2A1-7EC8-432C-95C876226EEF}"/>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686383946"/>
      </p:ext>
    </p:extLst>
  </p:cSld>
  <p:clrMapOvr>
    <a:masterClrMapping/>
  </p:clrMapOvr>
  <mc:AlternateContent xmlns:mc="http://schemas.openxmlformats.org/markup-compatibility/2006">
    <mc:Choice xmlns:p14="http://schemas.microsoft.com/office/powerpoint/2010/main" Requires="p14">
      <p:transition spd="slow" advTm="104566">
        <p14:flash/>
      </p:transition>
    </mc:Choice>
    <mc:Fallback>
      <p:transition spd="slow" advTm="10456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C3965F1-C3BE-B236-7397-22CB799F1C2E}"/>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C204CECF-2F83-148A-958F-E97DBED4E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FD0F828-D68B-6FB2-B55F-510075A598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5316796-A4D0-141F-32D1-D3A1FD3C2C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0FCC6352-F3A9-3C51-F6A7-04410D9DE3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3BFBFE6-1BA5-983E-E343-BA9A3C1E84A3}"/>
              </a:ext>
            </a:extLst>
          </p:cNvPr>
          <p:cNvSpPr>
            <a:spLocks noGrp="1"/>
          </p:cNvSpPr>
          <p:nvPr>
            <p:ph type="title"/>
          </p:nvPr>
        </p:nvSpPr>
        <p:spPr>
          <a:xfrm>
            <a:off x="1371597" y="348865"/>
            <a:ext cx="10044023" cy="877729"/>
          </a:xfrm>
        </p:spPr>
        <p:txBody>
          <a:bodyPr anchor="ctr">
            <a:normAutofit/>
          </a:bodyPr>
          <a:lstStyle/>
          <a:p>
            <a:r>
              <a:rPr lang="en-US" sz="4000" dirty="0">
                <a:solidFill>
                  <a:srgbClr val="FFFFFF"/>
                </a:solidFill>
                <a:latin typeface="Franklin Gothic Book" panose="020B0503020102020204" pitchFamily="34" charset="0"/>
                <a:cs typeface="Segoe UI" panose="020B0502040204020203" pitchFamily="34" charset="0"/>
              </a:rPr>
              <a:t>Conclusions</a:t>
            </a:r>
          </a:p>
        </p:txBody>
      </p:sp>
      <p:graphicFrame>
        <p:nvGraphicFramePr>
          <p:cNvPr id="11" name="Content Placeholder 2">
            <a:extLst>
              <a:ext uri="{FF2B5EF4-FFF2-40B4-BE49-F238E27FC236}">
                <a16:creationId xmlns:a16="http://schemas.microsoft.com/office/drawing/2014/main" id="{ED43CD0C-06F7-0E4B-1E9F-D47D6E4D15B2}"/>
              </a:ext>
            </a:extLst>
          </p:cNvPr>
          <p:cNvGraphicFramePr>
            <a:graphicFrameLocks noGrp="1"/>
          </p:cNvGraphicFramePr>
          <p:nvPr>
            <p:ph idx="1"/>
            <p:extLst>
              <p:ext uri="{D42A27DB-BD31-4B8C-83A1-F6EECF244321}">
                <p14:modId xmlns:p14="http://schemas.microsoft.com/office/powerpoint/2010/main" val="3444674539"/>
              </p:ext>
            </p:extLst>
          </p:nvPr>
        </p:nvGraphicFramePr>
        <p:xfrm>
          <a:off x="184150" y="1676400"/>
          <a:ext cx="11823700" cy="49276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5" name="Audio 4">
            <a:hlinkClick r:id="" action="ppaction://media"/>
            <a:extLst>
              <a:ext uri="{FF2B5EF4-FFF2-40B4-BE49-F238E27FC236}">
                <a16:creationId xmlns:a16="http://schemas.microsoft.com/office/drawing/2014/main" id="{DED1A839-6B6A-1913-B2A5-712EE5366759}"/>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02164318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98347">
        <p15:prstTrans prst="fallOver"/>
      </p:transition>
    </mc:Choice>
    <mc:Fallback>
      <p:transition spd="slow" advTm="9834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5088D6D-D302-88BB-1BE6-BE05A8ED09A9}"/>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BEBFA723-5A7B-472D-ABD7-1526B8D3A3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33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6B27065-399A-4CF7-BF70-CF79B9848F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33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CF22986C-DDF7-4109-9D6A-006800D6B0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2636" y="52996"/>
            <a:ext cx="6093363" cy="6805005"/>
            <a:chOff x="6095999" y="52996"/>
            <a:chExt cx="6093363" cy="6805005"/>
          </a:xfrm>
          <a:solidFill>
            <a:schemeClr val="accent5">
              <a:alpha val="10000"/>
            </a:schemeClr>
          </a:solidFill>
        </p:grpSpPr>
        <p:sp>
          <p:nvSpPr>
            <p:cNvPr id="21" name="Freeform: Shape 20">
              <a:extLst>
                <a:ext uri="{FF2B5EF4-FFF2-40B4-BE49-F238E27FC236}">
                  <a16:creationId xmlns:a16="http://schemas.microsoft.com/office/drawing/2014/main" id="{4C025298-F835-4B83-A3A3-6555157E01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17106C81-A3F0-4DA0-9368-6BBCDB9648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4B3B35E8-1AF4-4D76-93A5-B0B0884083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7F83A307-ADA8-0D28-E9FB-E47E5E75F8B9}"/>
              </a:ext>
            </a:extLst>
          </p:cNvPr>
          <p:cNvSpPr>
            <a:spLocks noGrp="1"/>
          </p:cNvSpPr>
          <p:nvPr>
            <p:ph type="title"/>
          </p:nvPr>
        </p:nvSpPr>
        <p:spPr>
          <a:xfrm>
            <a:off x="804672" y="3121701"/>
            <a:ext cx="3658053" cy="1786515"/>
          </a:xfrm>
        </p:spPr>
        <p:txBody>
          <a:bodyPr vert="horz" lIns="91440" tIns="45720" rIns="91440" bIns="45720" rtlCol="0" anchor="t">
            <a:normAutofit/>
          </a:bodyPr>
          <a:lstStyle/>
          <a:p>
            <a:r>
              <a:rPr lang="en-US" sz="4000" kern="1200">
                <a:solidFill>
                  <a:schemeClr val="tx2"/>
                </a:solidFill>
                <a:latin typeface="+mj-lt"/>
                <a:ea typeface="+mj-ea"/>
                <a:cs typeface="+mj-cs"/>
              </a:rPr>
              <a:t>Strengths and Weaknesses of Methodology</a:t>
            </a:r>
          </a:p>
        </p:txBody>
      </p:sp>
      <p:sp>
        <p:nvSpPr>
          <p:cNvPr id="11" name="TextBox 10">
            <a:extLst>
              <a:ext uri="{FF2B5EF4-FFF2-40B4-BE49-F238E27FC236}">
                <a16:creationId xmlns:a16="http://schemas.microsoft.com/office/drawing/2014/main" id="{A99B1562-1422-934B-5754-6BFFEA834FA2}"/>
              </a:ext>
            </a:extLst>
          </p:cNvPr>
          <p:cNvSpPr txBox="1"/>
          <p:nvPr/>
        </p:nvSpPr>
        <p:spPr>
          <a:xfrm>
            <a:off x="6221477" y="3881218"/>
            <a:ext cx="5333999" cy="2053995"/>
          </a:xfrm>
          <a:prstGeom prst="rect">
            <a:avLst/>
          </a:prstGeom>
        </p:spPr>
        <p:txBody>
          <a:bodyPr vert="horz" lIns="91440" tIns="45720" rIns="91440" bIns="45720" rtlCol="0" anchor="b">
            <a:noAutofit/>
          </a:bodyPr>
          <a:lstStyle/>
          <a:p>
            <a:pPr algn="ctr">
              <a:lnSpc>
                <a:spcPct val="90000"/>
              </a:lnSpc>
              <a:spcBef>
                <a:spcPts val="1000"/>
              </a:spcBef>
            </a:pPr>
            <a:r>
              <a:rPr lang="en-US" sz="2000" b="1" kern="1200" dirty="0">
                <a:solidFill>
                  <a:schemeClr val="tx2"/>
                </a:solidFill>
                <a:latin typeface="+mn-lt"/>
                <a:ea typeface="+mn-ea"/>
                <a:cs typeface="+mn-cs"/>
              </a:rPr>
              <a:t>Weaknesses</a:t>
            </a:r>
          </a:p>
          <a:p>
            <a:pPr marL="342900" indent="-342900">
              <a:lnSpc>
                <a:spcPct val="90000"/>
              </a:lnSpc>
              <a:spcBef>
                <a:spcPts val="1000"/>
              </a:spcBef>
              <a:buFont typeface="Arial" panose="020B0604020202020204" pitchFamily="34" charset="0"/>
              <a:buChar char="•"/>
            </a:pPr>
            <a:r>
              <a:rPr lang="en-US" sz="2000" kern="1200" dirty="0">
                <a:solidFill>
                  <a:schemeClr val="tx2"/>
                </a:solidFill>
                <a:latin typeface="+mn-lt"/>
                <a:ea typeface="+mn-ea"/>
                <a:cs typeface="+mn-cs"/>
              </a:rPr>
              <a:t>Small sample size</a:t>
            </a:r>
          </a:p>
          <a:p>
            <a:pPr marL="342900" indent="-342900">
              <a:lnSpc>
                <a:spcPct val="90000"/>
              </a:lnSpc>
              <a:spcBef>
                <a:spcPts val="1000"/>
              </a:spcBef>
              <a:buFont typeface="Arial" panose="020B0604020202020204" pitchFamily="34" charset="0"/>
              <a:buChar char="•"/>
            </a:pPr>
            <a:r>
              <a:rPr lang="en-US" sz="2000" kern="1200" dirty="0">
                <a:solidFill>
                  <a:schemeClr val="tx2"/>
                </a:solidFill>
                <a:latin typeface="+mn-lt"/>
                <a:ea typeface="+mn-ea"/>
                <a:cs typeface="+mn-cs"/>
              </a:rPr>
              <a:t>Reliance on self-reported data</a:t>
            </a:r>
          </a:p>
          <a:p>
            <a:pPr marL="342900" indent="-342900">
              <a:lnSpc>
                <a:spcPct val="90000"/>
              </a:lnSpc>
              <a:spcBef>
                <a:spcPts val="1000"/>
              </a:spcBef>
              <a:buFont typeface="Arial" panose="020B0604020202020204" pitchFamily="34" charset="0"/>
              <a:buChar char="•"/>
            </a:pPr>
            <a:r>
              <a:rPr lang="en-US" sz="2000" kern="1200" dirty="0">
                <a:solidFill>
                  <a:schemeClr val="tx2"/>
                </a:solidFill>
                <a:latin typeface="+mn-lt"/>
                <a:ea typeface="+mn-ea"/>
                <a:cs typeface="+mn-cs"/>
              </a:rPr>
              <a:t>Lack of observational or performance-based data</a:t>
            </a:r>
          </a:p>
          <a:p>
            <a:pPr marL="342900" indent="-342900">
              <a:lnSpc>
                <a:spcPct val="90000"/>
              </a:lnSpc>
              <a:spcBef>
                <a:spcPts val="1000"/>
              </a:spcBef>
              <a:buFont typeface="Arial" panose="020B0604020202020204" pitchFamily="34" charset="0"/>
              <a:buChar char="•"/>
            </a:pPr>
            <a:r>
              <a:rPr lang="en-US" sz="2000" kern="1200" dirty="0">
                <a:solidFill>
                  <a:schemeClr val="tx2"/>
                </a:solidFill>
                <a:latin typeface="+mn-lt"/>
                <a:ea typeface="+mn-ea"/>
                <a:cs typeface="+mn-cs"/>
              </a:rPr>
              <a:t>Time constraints</a:t>
            </a:r>
          </a:p>
        </p:txBody>
      </p:sp>
      <p:sp>
        <p:nvSpPr>
          <p:cNvPr id="3" name="TextBox 2">
            <a:extLst>
              <a:ext uri="{FF2B5EF4-FFF2-40B4-BE49-F238E27FC236}">
                <a16:creationId xmlns:a16="http://schemas.microsoft.com/office/drawing/2014/main" id="{08EBD43E-854F-F6AF-FF98-3B4A83492B78}"/>
              </a:ext>
            </a:extLst>
          </p:cNvPr>
          <p:cNvSpPr txBox="1"/>
          <p:nvPr/>
        </p:nvSpPr>
        <p:spPr>
          <a:xfrm>
            <a:off x="6221477" y="1208728"/>
            <a:ext cx="5461000" cy="2246769"/>
          </a:xfrm>
          <a:prstGeom prst="rect">
            <a:avLst/>
          </a:prstGeom>
          <a:noFill/>
        </p:spPr>
        <p:txBody>
          <a:bodyPr wrap="square" rtlCol="0">
            <a:spAutoFit/>
          </a:bodyPr>
          <a:lstStyle/>
          <a:p>
            <a:pPr algn="ctr">
              <a:spcAft>
                <a:spcPts val="600"/>
              </a:spcAft>
            </a:pPr>
            <a:r>
              <a:rPr lang="en-US" sz="2000" b="1" dirty="0">
                <a:solidFill>
                  <a:schemeClr val="tx2"/>
                </a:solidFill>
              </a:rPr>
              <a:t>Strengths</a:t>
            </a:r>
          </a:p>
          <a:p>
            <a:pPr marL="285750" indent="-285750">
              <a:spcAft>
                <a:spcPts val="600"/>
              </a:spcAft>
              <a:buFont typeface="Arial" panose="020B0604020202020204" pitchFamily="34" charset="0"/>
              <a:buChar char="•"/>
            </a:pPr>
            <a:r>
              <a:rPr lang="en-US" sz="2000" dirty="0">
                <a:solidFill>
                  <a:schemeClr val="tx2"/>
                </a:solidFill>
              </a:rPr>
              <a:t>Combined quantitative and qualitative data</a:t>
            </a:r>
          </a:p>
          <a:p>
            <a:pPr marL="285750" indent="-285750">
              <a:spcAft>
                <a:spcPts val="600"/>
              </a:spcAft>
              <a:buFont typeface="Arial" panose="020B0604020202020204" pitchFamily="34" charset="0"/>
              <a:buChar char="•"/>
            </a:pPr>
            <a:r>
              <a:rPr lang="en-US" sz="2000" dirty="0">
                <a:solidFill>
                  <a:schemeClr val="tx2"/>
                </a:solidFill>
              </a:rPr>
              <a:t>Inclusion of a rubric</a:t>
            </a:r>
          </a:p>
          <a:p>
            <a:pPr marL="285750" indent="-285750">
              <a:spcAft>
                <a:spcPts val="600"/>
              </a:spcAft>
              <a:buFont typeface="Arial" panose="020B0604020202020204" pitchFamily="34" charset="0"/>
              <a:buChar char="•"/>
            </a:pPr>
            <a:r>
              <a:rPr lang="en-US" sz="2000" dirty="0">
                <a:solidFill>
                  <a:schemeClr val="tx2"/>
                </a:solidFill>
              </a:rPr>
              <a:t>Direct alignment between data collection instruments and the research question</a:t>
            </a:r>
          </a:p>
          <a:p>
            <a:pPr marL="285750" indent="-285750">
              <a:spcAft>
                <a:spcPts val="600"/>
              </a:spcAft>
              <a:buFont typeface="Arial" panose="020B0604020202020204" pitchFamily="34" charset="0"/>
              <a:buChar char="•"/>
            </a:pPr>
            <a:r>
              <a:rPr lang="en-US" sz="2000" dirty="0">
                <a:solidFill>
                  <a:schemeClr val="tx2"/>
                </a:solidFill>
              </a:rPr>
              <a:t>Use of open-ended questions</a:t>
            </a:r>
          </a:p>
        </p:txBody>
      </p:sp>
      <p:pic>
        <p:nvPicPr>
          <p:cNvPr id="8" name="Audio 7">
            <a:hlinkClick r:id="" action="ppaction://media"/>
            <a:extLst>
              <a:ext uri="{FF2B5EF4-FFF2-40B4-BE49-F238E27FC236}">
                <a16:creationId xmlns:a16="http://schemas.microsoft.com/office/drawing/2014/main" id="{44C71B40-52E8-008D-1417-5D55902F804A}"/>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54361315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104552">
        <p15:prstTrans prst="drape"/>
      </p:transition>
    </mc:Choice>
    <mc:Fallback>
      <p:transition spd="slow" advTm="10455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3F3D6E61-D9F7-2B8E-5892-2839373EB60D}"/>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3EFF7B1-6CB7-47D1-AD37-B870CA2B21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FA2962B-21B6-4689-A95D-A8FF6ADE4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A745280D-ED36-41FE-8EB1-CE597C99CFE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117348" y="774914"/>
            <a:ext cx="304800" cy="429768"/>
            <a:chOff x="215328" y="-46937"/>
            <a:chExt cx="304800" cy="2773841"/>
          </a:xfrm>
        </p:grpSpPr>
        <p:cxnSp>
          <p:nvCxnSpPr>
            <p:cNvPr id="19" name="Straight Connector 18">
              <a:extLst>
                <a:ext uri="{FF2B5EF4-FFF2-40B4-BE49-F238E27FC236}">
                  <a16:creationId xmlns:a16="http://schemas.microsoft.com/office/drawing/2014/main" id="{3D26CEB3-5AE4-4088-AD63-396DB50F28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AA9279A-AD34-474C-834E-6BF658144A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3589559-7D9A-4ECD-90BB-A5565E2DAE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01B1A71-DCEA-4EB2-8133-98A2CD6F098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80E95A5C-1E97-41C3-9DEC-245FF6DEBF1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25" name="Oval 24">
              <a:extLst>
                <a:ext uri="{FF2B5EF4-FFF2-40B4-BE49-F238E27FC236}">
                  <a16:creationId xmlns:a16="http://schemas.microsoft.com/office/drawing/2014/main" id="{8D3C3374-C720-4FCD-B6CD-AEF1D1A61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7639E2EF-4D23-4EA3-B29E-D6362FF722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730820A4-6CEA-4BF7-8DE4-F5B2D2EB2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F320E002-8AED-4D4F-A104-0585FFFB9A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Oval 28">
              <a:extLst>
                <a:ext uri="{FF2B5EF4-FFF2-40B4-BE49-F238E27FC236}">
                  <a16:creationId xmlns:a16="http://schemas.microsoft.com/office/drawing/2014/main" id="{6A0BF3F3-3A09-42CE-9483-114BD01DD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B233BD5C-DFC7-4EB7-B348-7C9B5B8D0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Rectangle 31">
            <a:extLst>
              <a:ext uri="{FF2B5EF4-FFF2-40B4-BE49-F238E27FC236}">
                <a16:creationId xmlns:a16="http://schemas.microsoft.com/office/drawing/2014/main" id="{A00D2CE1-35C1-46E6-BD59-CEE668BD90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33">
            <a:extLst>
              <a:ext uri="{FF2B5EF4-FFF2-40B4-BE49-F238E27FC236}">
                <a16:creationId xmlns:a16="http://schemas.microsoft.com/office/drawing/2014/main" id="{A58DCE86-9AE1-46D1-96D6-04B8B3EDF6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35" name="Straight Connector 34">
              <a:extLst>
                <a:ext uri="{FF2B5EF4-FFF2-40B4-BE49-F238E27FC236}">
                  <a16:creationId xmlns:a16="http://schemas.microsoft.com/office/drawing/2014/main" id="{89B74739-D423-4F25-A976-0A6CD86D17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6018E700-FF08-42AA-9237-24E7A74AD3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6B3488A-8A55-403E-B9C9-75AFA0CF53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5089B9D-BA8D-4A64-B95F-33940D9D68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40" name="Rectangle 39">
            <a:extLst>
              <a:ext uri="{FF2B5EF4-FFF2-40B4-BE49-F238E27FC236}">
                <a16:creationId xmlns:a16="http://schemas.microsoft.com/office/drawing/2014/main" id="{E18403B7-F2C7-4C07-8522-21C3191090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 name="Group 41">
            <a:extLst>
              <a:ext uri="{FF2B5EF4-FFF2-40B4-BE49-F238E27FC236}">
                <a16:creationId xmlns:a16="http://schemas.microsoft.com/office/drawing/2014/main" id="{23B58CC6-A99E-43AF-A467-256F19287F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43" name="Straight Connector 42">
              <a:extLst>
                <a:ext uri="{FF2B5EF4-FFF2-40B4-BE49-F238E27FC236}">
                  <a16:creationId xmlns:a16="http://schemas.microsoft.com/office/drawing/2014/main" id="{8FE97852-3A18-4317-B17E-8C45174F96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9D0BC6E-6D0B-4589-B1BF-372BAA3839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30B892E-E062-4B0A-B79E-E55D36EC9AE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D1A4DF9-C28A-4C0A-B273-702F0C4880F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9F97120A-25DE-6725-B6EA-8845750D5C10}"/>
              </a:ext>
            </a:extLst>
          </p:cNvPr>
          <p:cNvSpPr>
            <a:spLocks noGrp="1"/>
          </p:cNvSpPr>
          <p:nvPr>
            <p:ph type="title"/>
          </p:nvPr>
        </p:nvSpPr>
        <p:spPr>
          <a:xfrm>
            <a:off x="630936" y="495992"/>
            <a:ext cx="4195140" cy="5638831"/>
          </a:xfrm>
          <a:noFill/>
        </p:spPr>
        <p:txBody>
          <a:bodyPr anchor="ctr">
            <a:normAutofit/>
          </a:bodyPr>
          <a:lstStyle/>
          <a:p>
            <a:r>
              <a:rPr lang="en-US" sz="4800">
                <a:latin typeface="Franklin Gothic Book" panose="020B0503020102020204" pitchFamily="34" charset="0"/>
                <a:cs typeface="Segoe UI" panose="020B0502040204020203" pitchFamily="34" charset="0"/>
              </a:rPr>
              <a:t>Influential Factors</a:t>
            </a:r>
          </a:p>
        </p:txBody>
      </p:sp>
      <p:graphicFrame>
        <p:nvGraphicFramePr>
          <p:cNvPr id="10" name="Content Placeholder 2">
            <a:extLst>
              <a:ext uri="{FF2B5EF4-FFF2-40B4-BE49-F238E27FC236}">
                <a16:creationId xmlns:a16="http://schemas.microsoft.com/office/drawing/2014/main" id="{2D2A938A-02C3-3CD9-59C3-A8BE4FD20AD0}"/>
              </a:ext>
            </a:extLst>
          </p:cNvPr>
          <p:cNvGraphicFramePr>
            <a:graphicFrameLocks noGrp="1"/>
          </p:cNvGraphicFramePr>
          <p:nvPr>
            <p:ph idx="1"/>
            <p:extLst>
              <p:ext uri="{D42A27DB-BD31-4B8C-83A1-F6EECF244321}">
                <p14:modId xmlns:p14="http://schemas.microsoft.com/office/powerpoint/2010/main" val="1034030680"/>
              </p:ext>
            </p:extLst>
          </p:nvPr>
        </p:nvGraphicFramePr>
        <p:xfrm>
          <a:off x="4915947" y="866585"/>
          <a:ext cx="6253722" cy="505617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55" name="Audio 54">
            <a:hlinkClick r:id="" action="ppaction://media"/>
            <a:extLst>
              <a:ext uri="{FF2B5EF4-FFF2-40B4-BE49-F238E27FC236}">
                <a16:creationId xmlns:a16="http://schemas.microsoft.com/office/drawing/2014/main" id="{99D1492B-D211-C9D2-E7FA-89493BB63298}"/>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44851935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6000" advTm="98242">
        <p15:prstTrans prst="curtains"/>
      </p:transition>
    </mc:Choice>
    <mc:Fallback>
      <p:transition spd="slow" advTm="9824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03405F56-E2D5-D99F-76B6-B1132F515DA0}"/>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345A976A-8DE3-4B67-B94B-2044FDD128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EAAA1B9-2DDB-49C9-A037-A523D2F13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Title 1">
            <a:extLst>
              <a:ext uri="{FF2B5EF4-FFF2-40B4-BE49-F238E27FC236}">
                <a16:creationId xmlns:a16="http://schemas.microsoft.com/office/drawing/2014/main" id="{D6B6D546-240D-587C-1BB9-1E4AF06D6119}"/>
              </a:ext>
            </a:extLst>
          </p:cNvPr>
          <p:cNvSpPr>
            <a:spLocks noGrp="1"/>
          </p:cNvSpPr>
          <p:nvPr>
            <p:ph type="title"/>
          </p:nvPr>
        </p:nvSpPr>
        <p:spPr>
          <a:xfrm>
            <a:off x="804672" y="457200"/>
            <a:ext cx="10579608" cy="1188720"/>
          </a:xfrm>
        </p:spPr>
        <p:txBody>
          <a:bodyPr>
            <a:normAutofit/>
          </a:bodyPr>
          <a:lstStyle/>
          <a:p>
            <a:pPr algn="ctr"/>
            <a:r>
              <a:rPr lang="en-US" sz="4000" dirty="0">
                <a:solidFill>
                  <a:schemeClr val="tx2"/>
                </a:solidFill>
                <a:latin typeface="Franklin Gothic Book" panose="020B0503020102020204" pitchFamily="34" charset="0"/>
                <a:cs typeface="Segoe UI" panose="020B0502040204020203" pitchFamily="34" charset="0"/>
              </a:rPr>
              <a:t>Areas of Further Investigation</a:t>
            </a:r>
          </a:p>
        </p:txBody>
      </p:sp>
      <p:grpSp>
        <p:nvGrpSpPr>
          <p:cNvPr id="18" name="Group 17">
            <a:extLst>
              <a:ext uri="{FF2B5EF4-FFF2-40B4-BE49-F238E27FC236}">
                <a16:creationId xmlns:a16="http://schemas.microsoft.com/office/drawing/2014/main" id="{B441F8D5-EBCE-4FB9-91A9-3425971C1F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9262397" y="134260"/>
            <a:ext cx="3142400" cy="2716805"/>
            <a:chOff x="-305" y="-4155"/>
            <a:chExt cx="2514948" cy="2174333"/>
          </a:xfrm>
        </p:grpSpPr>
        <p:sp>
          <p:nvSpPr>
            <p:cNvPr id="19" name="Freeform: Shape 18">
              <a:extLst>
                <a:ext uri="{FF2B5EF4-FFF2-40B4-BE49-F238E27FC236}">
                  <a16:creationId xmlns:a16="http://schemas.microsoft.com/office/drawing/2014/main" id="{9A5E80E2-35F9-41F3-A2B8-A2F17D956F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988BDEEE-0C30-49F3-8D05-B062EF890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F21E0C27-19E6-45DC-B154-493480207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2" name="Freeform: Shape 21">
              <a:extLst>
                <a:ext uri="{FF2B5EF4-FFF2-40B4-BE49-F238E27FC236}">
                  <a16:creationId xmlns:a16="http://schemas.microsoft.com/office/drawing/2014/main" id="{A3A55340-18E0-4A23-B406-BD1221643D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4" name="Group 23">
            <a:extLst>
              <a:ext uri="{FF2B5EF4-FFF2-40B4-BE49-F238E27FC236}">
                <a16:creationId xmlns:a16="http://schemas.microsoft.com/office/drawing/2014/main" id="{08701F99-7E4C-4B92-A4B5-307CDFB7A4D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5047906"/>
            <a:ext cx="2412221" cy="1810094"/>
            <a:chOff x="-305" y="-1"/>
            <a:chExt cx="3832880" cy="2876136"/>
          </a:xfrm>
        </p:grpSpPr>
        <p:sp>
          <p:nvSpPr>
            <p:cNvPr id="25" name="Freeform: Shape 24">
              <a:extLst>
                <a:ext uri="{FF2B5EF4-FFF2-40B4-BE49-F238E27FC236}">
                  <a16:creationId xmlns:a16="http://schemas.microsoft.com/office/drawing/2014/main" id="{441E616B-C319-43C1-9A9C-A2074B2E8A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CC86BD2B-CA73-48DF-9CC8-0152EA6B1B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59C1AA9D-3FCF-4B84-94D1-51F0E15171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1D7CE92F-1DE7-4252-A62C-77ACF8CF26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30" name="Content Placeholder 2">
            <a:extLst>
              <a:ext uri="{FF2B5EF4-FFF2-40B4-BE49-F238E27FC236}">
                <a16:creationId xmlns:a16="http://schemas.microsoft.com/office/drawing/2014/main" id="{FE5088FA-F458-18AF-4097-1BEB10BBFB6A}"/>
              </a:ext>
            </a:extLst>
          </p:cNvPr>
          <p:cNvGraphicFramePr>
            <a:graphicFrameLocks noGrp="1"/>
          </p:cNvGraphicFramePr>
          <p:nvPr>
            <p:ph idx="1"/>
            <p:extLst>
              <p:ext uri="{D42A27DB-BD31-4B8C-83A1-F6EECF244321}">
                <p14:modId xmlns:p14="http://schemas.microsoft.com/office/powerpoint/2010/main" val="2460561641"/>
              </p:ext>
            </p:extLst>
          </p:nvPr>
        </p:nvGraphicFramePr>
        <p:xfrm>
          <a:off x="576071" y="1723696"/>
          <a:ext cx="11300407" cy="467710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5" name="Audio 4">
            <a:hlinkClick r:id="" action="ppaction://media"/>
            <a:extLst>
              <a:ext uri="{FF2B5EF4-FFF2-40B4-BE49-F238E27FC236}">
                <a16:creationId xmlns:a16="http://schemas.microsoft.com/office/drawing/2014/main" id="{24A2DFCC-EDDC-0F1E-C584-C6CD43A4C38F}"/>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32626818"/>
      </p:ext>
    </p:extLst>
  </p:cSld>
  <p:clrMapOvr>
    <a:masterClrMapping/>
  </p:clrMapOvr>
  <p:transition spd="slow" advTm="107151">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F98F79A4-A6C7-4101-B1E9-27E05CB7CF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3871489" cy="4096327"/>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accent1"/>
              </a:solidFill>
            </a:endParaRPr>
          </a:p>
        </p:txBody>
      </p:sp>
      <p:sp>
        <p:nvSpPr>
          <p:cNvPr id="12" name="Freeform: Shape 11">
            <a:extLst>
              <a:ext uri="{FF2B5EF4-FFF2-40B4-BE49-F238E27FC236}">
                <a16:creationId xmlns:a16="http://schemas.microsoft.com/office/drawing/2014/main" id="{31CE7A08-2184-4B99-ABC0-B40CD1D3F2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871489" cy="4096327"/>
          </a:xfrm>
          <a:custGeom>
            <a:avLst/>
            <a:gdLst>
              <a:gd name="connsiteX0" fmla="*/ 2292284 w 3871489"/>
              <a:gd name="connsiteY0" fmla="*/ 0 h 4096327"/>
              <a:gd name="connsiteX1" fmla="*/ 3500914 w 3871489"/>
              <a:gd name="connsiteY1" fmla="*/ 0 h 4096327"/>
              <a:gd name="connsiteX2" fmla="*/ 3542229 w 3871489"/>
              <a:gd name="connsiteY2" fmla="*/ 68006 h 4096327"/>
              <a:gd name="connsiteX3" fmla="*/ 3871489 w 3871489"/>
              <a:gd name="connsiteY3" fmla="*/ 1368323 h 4096327"/>
              <a:gd name="connsiteX4" fmla="*/ 1143485 w 3871489"/>
              <a:gd name="connsiteY4" fmla="*/ 4096327 h 4096327"/>
              <a:gd name="connsiteX5" fmla="*/ 81633 w 3871489"/>
              <a:gd name="connsiteY5" fmla="*/ 3881944 h 4096327"/>
              <a:gd name="connsiteX6" fmla="*/ 0 w 3871489"/>
              <a:gd name="connsiteY6" fmla="*/ 3842618 h 4096327"/>
              <a:gd name="connsiteX7" fmla="*/ 0 w 3871489"/>
              <a:gd name="connsiteY7" fmla="*/ 2741475 h 4096327"/>
              <a:gd name="connsiteX8" fmla="*/ 6615 w 3871489"/>
              <a:gd name="connsiteY8" fmla="*/ 2747487 h 4096327"/>
              <a:gd name="connsiteX9" fmla="*/ 1143485 w 3871489"/>
              <a:gd name="connsiteY9" fmla="*/ 3155655 h 4096327"/>
              <a:gd name="connsiteX10" fmla="*/ 2930817 w 3871489"/>
              <a:gd name="connsiteY10" fmla="*/ 1368323 h 4096327"/>
              <a:gd name="connsiteX11" fmla="*/ 2407287 w 3871489"/>
              <a:gd name="connsiteY11" fmla="*/ 104524 h 409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71489" h="4096327">
                <a:moveTo>
                  <a:pt x="2292284" y="0"/>
                </a:moveTo>
                <a:lnTo>
                  <a:pt x="3500914" y="0"/>
                </a:lnTo>
                <a:lnTo>
                  <a:pt x="3542229" y="68006"/>
                </a:lnTo>
                <a:cubicBezTo>
                  <a:pt x="3752213" y="454545"/>
                  <a:pt x="3871489" y="897507"/>
                  <a:pt x="3871489" y="1368323"/>
                </a:cubicBezTo>
                <a:cubicBezTo>
                  <a:pt x="3871489" y="2874936"/>
                  <a:pt x="2650098" y="4096327"/>
                  <a:pt x="1143485" y="4096327"/>
                </a:cubicBezTo>
                <a:cubicBezTo>
                  <a:pt x="766832" y="4096327"/>
                  <a:pt x="408006" y="4019990"/>
                  <a:pt x="81633" y="3881944"/>
                </a:cubicBezTo>
                <a:lnTo>
                  <a:pt x="0" y="3842618"/>
                </a:lnTo>
                <a:lnTo>
                  <a:pt x="0" y="2741475"/>
                </a:lnTo>
                <a:lnTo>
                  <a:pt x="6615" y="2747487"/>
                </a:lnTo>
                <a:cubicBezTo>
                  <a:pt x="315579" y="3002472"/>
                  <a:pt x="711663" y="3155655"/>
                  <a:pt x="1143485" y="3155655"/>
                </a:cubicBezTo>
                <a:cubicBezTo>
                  <a:pt x="2130515" y="3155655"/>
                  <a:pt x="2930817" y="2355353"/>
                  <a:pt x="2930817" y="1368323"/>
                </a:cubicBezTo>
                <a:cubicBezTo>
                  <a:pt x="2930817" y="874812"/>
                  <a:pt x="2730741" y="427979"/>
                  <a:pt x="2407287" y="104524"/>
                </a:cubicBezTo>
                <a:close/>
              </a:path>
            </a:pathLst>
          </a:custGeom>
          <a:solidFill>
            <a:schemeClr val="accent2">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accent1"/>
              </a:solidFill>
            </a:endParaRPr>
          </a:p>
        </p:txBody>
      </p:sp>
      <p:sp>
        <p:nvSpPr>
          <p:cNvPr id="14" name="Freeform: Shape 13">
            <a:extLst>
              <a:ext uri="{FF2B5EF4-FFF2-40B4-BE49-F238E27FC236}">
                <a16:creationId xmlns:a16="http://schemas.microsoft.com/office/drawing/2014/main" id="{79AFCB35-9C04-4524-A0B1-57FF6865D0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47955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solidFill>
            <a:schemeClr val="bg1"/>
          </a:solidFill>
          <a:ln w="9525" cap="flat">
            <a:noFill/>
            <a:prstDash val="solid"/>
            <a:miter/>
          </a:ln>
        </p:spPr>
        <p:txBody>
          <a:bodyPr wrap="square" rtlCol="0" anchor="ctr">
            <a:noAutofit/>
          </a:bodyPr>
          <a:lstStyle/>
          <a:p>
            <a:endParaRPr lang="en-US"/>
          </a:p>
        </p:txBody>
      </p:sp>
      <p:sp>
        <p:nvSpPr>
          <p:cNvPr id="16" name="Freeform: Shape 15">
            <a:extLst>
              <a:ext uri="{FF2B5EF4-FFF2-40B4-BE49-F238E27FC236}">
                <a16:creationId xmlns:a16="http://schemas.microsoft.com/office/drawing/2014/main" id="{D11AD2AD-0BA0-4DD3-8EEA-84686A0E71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9192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solidFill>
            <a:schemeClr val="bg1"/>
          </a:solidFill>
          <a:ln w="9525" cap="flat">
            <a:noFill/>
            <a:prstDash val="solid"/>
            <a:miter/>
          </a:ln>
        </p:spPr>
        <p:txBody>
          <a:bodyPr wrap="square" rtlCol="0" anchor="ctr">
            <a:noAutofit/>
          </a:bodyPr>
          <a:lstStyle/>
          <a:p>
            <a:endParaRPr lang="en-US"/>
          </a:p>
        </p:txBody>
      </p:sp>
      <p:sp>
        <p:nvSpPr>
          <p:cNvPr id="18" name="Freeform: Shape 17">
            <a:extLst>
              <a:ext uri="{FF2B5EF4-FFF2-40B4-BE49-F238E27FC236}">
                <a16:creationId xmlns:a16="http://schemas.microsoft.com/office/drawing/2014/main" id="{9E5C5460-229E-46C8-A712-CC3179854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00654" y="4275786"/>
            <a:ext cx="2691346" cy="2582214"/>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0" name="Freeform: Shape 19">
            <a:extLst>
              <a:ext uri="{FF2B5EF4-FFF2-40B4-BE49-F238E27FC236}">
                <a16:creationId xmlns:a16="http://schemas.microsoft.com/office/drawing/2014/main" id="{2552FC29-9118-466F-940E-80C84EFDF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00654" y="4275786"/>
            <a:ext cx="2691346" cy="2582214"/>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6">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 name="Content Placeholder 2">
            <a:extLst>
              <a:ext uri="{FF2B5EF4-FFF2-40B4-BE49-F238E27FC236}">
                <a16:creationId xmlns:a16="http://schemas.microsoft.com/office/drawing/2014/main" id="{A63E7FCC-F059-1E34-2E8A-8C5169CBEF17}"/>
              </a:ext>
            </a:extLst>
          </p:cNvPr>
          <p:cNvSpPr>
            <a:spLocks noGrp="1"/>
          </p:cNvSpPr>
          <p:nvPr>
            <p:ph idx="1"/>
          </p:nvPr>
        </p:nvSpPr>
        <p:spPr>
          <a:xfrm>
            <a:off x="3181291" y="-1"/>
            <a:ext cx="7952210" cy="6146800"/>
          </a:xfrm>
        </p:spPr>
        <p:txBody>
          <a:bodyPr>
            <a:noAutofit/>
          </a:bodyPr>
          <a:lstStyle/>
          <a:p>
            <a:pPr marL="0" indent="0" algn="ctr">
              <a:buNone/>
            </a:pPr>
            <a:r>
              <a:rPr lang="en-US" sz="9500" b="1" dirty="0">
                <a:solidFill>
                  <a:schemeClr val="bg1"/>
                </a:solidFill>
                <a:latin typeface="Bradley Hand ITC" panose="03070402050302030203" pitchFamily="66" charset="0"/>
              </a:rPr>
              <a:t>Thank you!  </a:t>
            </a:r>
          </a:p>
          <a:p>
            <a:pPr marL="0" indent="0" algn="ctr">
              <a:buNone/>
            </a:pPr>
            <a:r>
              <a:rPr lang="en-US" sz="9500" b="1" dirty="0">
                <a:solidFill>
                  <a:schemeClr val="bg1"/>
                </a:solidFill>
                <a:latin typeface="Bradley Hand ITC" panose="03070402050302030203" pitchFamily="66" charset="0"/>
              </a:rPr>
              <a:t>  I hope you have a wonderful day! </a:t>
            </a:r>
          </a:p>
        </p:txBody>
      </p:sp>
      <p:grpSp>
        <p:nvGrpSpPr>
          <p:cNvPr id="22" name="Graphic 185">
            <a:extLst>
              <a:ext uri="{FF2B5EF4-FFF2-40B4-BE49-F238E27FC236}">
                <a16:creationId xmlns:a16="http://schemas.microsoft.com/office/drawing/2014/main" id="{0C156BF8-7FF7-440F-BE2B-417DFFE8BF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23" name="Freeform: Shape 22">
              <a:extLst>
                <a:ext uri="{FF2B5EF4-FFF2-40B4-BE49-F238E27FC236}">
                  <a16:creationId xmlns:a16="http://schemas.microsoft.com/office/drawing/2014/main" id="{B7067280-C3E7-4DF6-A345-B9FEF6EF8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A78365A8-666B-4417-9D3C-554E6E6B2C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E71CAAFA-0A31-4308-AB9F-B1C84ABDF9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96AB1D25-144D-4BB4-A45C-60B8A094F4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069F0FB4-779A-48FC-AC33-784F177C92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pic>
        <p:nvPicPr>
          <p:cNvPr id="5" name="Audio 4">
            <a:hlinkClick r:id="" action="ppaction://media"/>
            <a:extLst>
              <a:ext uri="{FF2B5EF4-FFF2-40B4-BE49-F238E27FC236}">
                <a16:creationId xmlns:a16="http://schemas.microsoft.com/office/drawing/2014/main" id="{294F36DA-1CA6-282A-B035-31AE6B0C9A8A}"/>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04680171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advTm="7536">
        <p15:prstTrans prst="fracture"/>
      </p:transition>
    </mc:Choice>
    <mc:Fallback>
      <p:transition spd="slow" advTm="753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44781794_win32_fixed.potx" id="{FFA6945E-0D2E-49A3-B8AE-0157B47B7617}" vid="{3D53E5D5-FE42-40E3-89B4-70F55FAC326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Research presentation</Template>
  <TotalTime>4560</TotalTime>
  <Words>3122</Words>
  <Application>Microsoft Office PowerPoint</Application>
  <PresentationFormat>Widescreen</PresentationFormat>
  <Paragraphs>102</Paragraphs>
  <Slides>16</Slides>
  <Notes>16</Notes>
  <HiddenSlides>0</HiddenSlides>
  <MMClips>16</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Arial</vt:lpstr>
      <vt:lpstr>Bradley Hand ITC</vt:lpstr>
      <vt:lpstr>Calibri</vt:lpstr>
      <vt:lpstr>Calibri Light</vt:lpstr>
      <vt:lpstr>Eras Light ITC</vt:lpstr>
      <vt:lpstr>Franklin Gothic Book</vt:lpstr>
      <vt:lpstr>Segoe UI</vt:lpstr>
      <vt:lpstr>Office Theme</vt:lpstr>
      <vt:lpstr>By: Stephany Apodaca</vt:lpstr>
      <vt:lpstr>Research Topic</vt:lpstr>
      <vt:lpstr>Research Problem Statement</vt:lpstr>
      <vt:lpstr>Research Question</vt:lpstr>
      <vt:lpstr>The Product</vt:lpstr>
      <vt:lpstr>The Methodology</vt:lpstr>
      <vt:lpstr>Data Collection and Analysis Methods</vt:lpstr>
      <vt:lpstr>Data for confidence in implementing classroom management strategies</vt:lpstr>
      <vt:lpstr>Data on How Teachers Implement Classroom Management Strategies</vt:lpstr>
      <vt:lpstr>Data on Professional Development Needs</vt:lpstr>
      <vt:lpstr>Results</vt:lpstr>
      <vt:lpstr>Conclusions</vt:lpstr>
      <vt:lpstr>Strengths and Weaknesses of Methodology</vt:lpstr>
      <vt:lpstr>Influential Factors</vt:lpstr>
      <vt:lpstr>Areas of Further Investigation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Stephany Apodaca</dc:creator>
  <cp:lastModifiedBy>Stephany Apodaca</cp:lastModifiedBy>
  <cp:revision>5</cp:revision>
  <dcterms:created xsi:type="dcterms:W3CDTF">2026-04-11T19:45:17Z</dcterms:created>
  <dcterms:modified xsi:type="dcterms:W3CDTF">2026-04-22T22:50:29Z</dcterms:modified>
</cp:coreProperties>
</file>